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4"/>
  </p:sldMasterIdLst>
  <p:notesMasterIdLst>
    <p:notesMasterId r:id="rId19"/>
  </p:notesMasterIdLst>
  <p:handoutMasterIdLst>
    <p:handoutMasterId r:id="rId20"/>
  </p:handoutMasterIdLst>
  <p:sldIdLst>
    <p:sldId id="256" r:id="rId5"/>
    <p:sldId id="257" r:id="rId6"/>
    <p:sldId id="258" r:id="rId7"/>
    <p:sldId id="259" r:id="rId8"/>
    <p:sldId id="262" r:id="rId9"/>
    <p:sldId id="264" r:id="rId10"/>
    <p:sldId id="263" r:id="rId11"/>
    <p:sldId id="260" r:id="rId12"/>
    <p:sldId id="265" r:id="rId13"/>
    <p:sldId id="266" r:id="rId14"/>
    <p:sldId id="267" r:id="rId15"/>
    <p:sldId id="268" r:id="rId16"/>
    <p:sldId id="270"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4FF2C2-D78B-5771-67AE-9564D1A627BC}" v="17" dt="2022-02-01T19:58:18.136"/>
    <p1510:client id="{146405BD-E8F4-4704-0455-AE6D71FFCC3D}" v="61" dt="2022-01-27T02:26:56.058"/>
    <p1510:client id="{1E47DED9-9C32-B0CF-A6A4-947FFC8FE6CD}" v="67" dt="2022-01-19T15:06:30.116"/>
    <p1510:client id="{21AFEB69-C1B5-D74A-F7CE-A9035DB49775}" v="3" dt="2022-01-20T00:50:09.128"/>
    <p1510:client id="{22D4CBBF-8E48-42D9-BF88-D9441F148051}" v="524" dt="2022-01-17T17:43:36.974"/>
    <p1510:client id="{439CD682-BE0D-F547-042D-5DD171CA6175}" v="961" dt="2022-01-19T11:47:27.178"/>
    <p1510:client id="{6D0FCFBA-76FC-D315-3C1D-2E2ADA0FEC68}" v="253" dt="2022-01-18T17:11:47.811"/>
    <p1510:client id="{6F641E8F-4F1B-6566-B894-53F34C6BCBCA}" v="116" dt="2022-01-29T17:08:01.863"/>
    <p1510:client id="{786F0748-20E0-45F2-BAF4-271188E18DBF}" v="115" dt="2022-01-27T13:28:23.434"/>
    <p1510:client id="{A68FF948-B234-D9B4-A54F-F946B305676B}" v="13" dt="2022-01-30T16:48:07.151"/>
    <p1510:client id="{D2C633E4-16BD-02C2-45C5-B4C7A3F0B098}" v="3" dt="2022-01-19T22:13:15.8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p:scale>
          <a:sx n="100" d="100"/>
          <a:sy n="100" d="100"/>
        </p:scale>
        <p:origin x="-120" y="-403"/>
      </p:cViewPr>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RST, CAROLYN" userId="S::cborst@yonkerspublicschools.org::14a102d7-81db-41bd-9350-10392bfc856d" providerId="AD" clId="Web-{22D4CBBF-8E48-42D9-BF88-D9441F148051}"/>
    <pc:docChg chg="addSld delSld modSld addMainMaster delMainMaster">
      <pc:chgData name="BORST, CAROLYN" userId="S::cborst@yonkerspublicschools.org::14a102d7-81db-41bd-9350-10392bfc856d" providerId="AD" clId="Web-{22D4CBBF-8E48-42D9-BF88-D9441F148051}" dt="2022-01-17T17:43:34.755" v="522" actId="20577"/>
      <pc:docMkLst>
        <pc:docMk/>
      </pc:docMkLst>
      <pc:sldChg chg="addSp modSp mod setBg modClrScheme chgLayout">
        <pc:chgData name="BORST, CAROLYN" userId="S::cborst@yonkerspublicschools.org::14a102d7-81db-41bd-9350-10392bfc856d" providerId="AD" clId="Web-{22D4CBBF-8E48-42D9-BF88-D9441F148051}" dt="2022-01-17T17:05:49.303" v="88" actId="20577"/>
        <pc:sldMkLst>
          <pc:docMk/>
          <pc:sldMk cId="4262868419" sldId="256"/>
        </pc:sldMkLst>
        <pc:spChg chg="mod">
          <ac:chgData name="BORST, CAROLYN" userId="S::cborst@yonkerspublicschools.org::14a102d7-81db-41bd-9350-10392bfc856d" providerId="AD" clId="Web-{22D4CBBF-8E48-42D9-BF88-D9441F148051}" dt="2022-01-17T17:05:49.303" v="88" actId="20577"/>
          <ac:spMkLst>
            <pc:docMk/>
            <pc:sldMk cId="4262868419" sldId="256"/>
            <ac:spMk id="2" creationId="{70752FD7-76EF-4EBF-8807-5A08A9C8EA09}"/>
          </ac:spMkLst>
        </pc:spChg>
        <pc:spChg chg="mod">
          <ac:chgData name="BORST, CAROLYN" userId="S::cborst@yonkerspublicschools.org::14a102d7-81db-41bd-9350-10392bfc856d" providerId="AD" clId="Web-{22D4CBBF-8E48-42D9-BF88-D9441F148051}" dt="2022-01-17T17:04:31.098" v="31" actId="20577"/>
          <ac:spMkLst>
            <pc:docMk/>
            <pc:sldMk cId="4262868419" sldId="256"/>
            <ac:spMk id="3" creationId="{F4C8D8C1-1062-49B2-BB56-D9F8E5DA6EB6}"/>
          </ac:spMkLst>
        </pc:spChg>
        <pc:spChg chg="add">
          <ac:chgData name="BORST, CAROLYN" userId="S::cborst@yonkerspublicschools.org::14a102d7-81db-41bd-9350-10392bfc856d" providerId="AD" clId="Web-{22D4CBBF-8E48-42D9-BF88-D9441F148051}" dt="2022-01-17T17:01:52.313" v="0"/>
          <ac:spMkLst>
            <pc:docMk/>
            <pc:sldMk cId="4262868419" sldId="256"/>
            <ac:spMk id="8" creationId="{7A18C9FB-EC4C-4DAE-8F7D-C6E5AF607958}"/>
          </ac:spMkLst>
        </pc:spChg>
        <pc:spChg chg="add">
          <ac:chgData name="BORST, CAROLYN" userId="S::cborst@yonkerspublicschools.org::14a102d7-81db-41bd-9350-10392bfc856d" providerId="AD" clId="Web-{22D4CBBF-8E48-42D9-BF88-D9441F148051}" dt="2022-01-17T17:01:52.313" v="0"/>
          <ac:spMkLst>
            <pc:docMk/>
            <pc:sldMk cId="4262868419" sldId="256"/>
            <ac:spMk id="10" creationId="{034693E6-E59B-4EC3-A1EA-E5A74E92F3B6}"/>
          </ac:spMkLst>
        </pc:spChg>
        <pc:spChg chg="add">
          <ac:chgData name="BORST, CAROLYN" userId="S::cborst@yonkerspublicschools.org::14a102d7-81db-41bd-9350-10392bfc856d" providerId="AD" clId="Web-{22D4CBBF-8E48-42D9-BF88-D9441F148051}" dt="2022-01-17T17:01:52.313" v="0"/>
          <ac:spMkLst>
            <pc:docMk/>
            <pc:sldMk cId="4262868419" sldId="256"/>
            <ac:spMk id="12" creationId="{F47DB6CD-8E9E-4643-B3B6-01BD80429B3C}"/>
          </ac:spMkLst>
        </pc:spChg>
      </pc:sldChg>
      <pc:sldChg chg="modSp new">
        <pc:chgData name="BORST, CAROLYN" userId="S::cborst@yonkerspublicschools.org::14a102d7-81db-41bd-9350-10392bfc856d" providerId="AD" clId="Web-{22D4CBBF-8E48-42D9-BF88-D9441F148051}" dt="2022-01-17T17:30:57.625" v="442" actId="20577"/>
        <pc:sldMkLst>
          <pc:docMk/>
          <pc:sldMk cId="3839930580" sldId="257"/>
        </pc:sldMkLst>
        <pc:spChg chg="mod">
          <ac:chgData name="BORST, CAROLYN" userId="S::cborst@yonkerspublicschools.org::14a102d7-81db-41bd-9350-10392bfc856d" providerId="AD" clId="Web-{22D4CBBF-8E48-42D9-BF88-D9441F148051}" dt="2022-01-17T17:30:57.625" v="442" actId="20577"/>
          <ac:spMkLst>
            <pc:docMk/>
            <pc:sldMk cId="3839930580" sldId="257"/>
            <ac:spMk id="2" creationId="{9C6438A1-BCDF-4084-A883-C8375DD4BFA8}"/>
          </ac:spMkLst>
        </pc:spChg>
        <pc:spChg chg="mod">
          <ac:chgData name="BORST, CAROLYN" userId="S::cborst@yonkerspublicschools.org::14a102d7-81db-41bd-9350-10392bfc856d" providerId="AD" clId="Web-{22D4CBBF-8E48-42D9-BF88-D9441F148051}" dt="2022-01-17T17:05:26.631" v="81" actId="20577"/>
          <ac:spMkLst>
            <pc:docMk/>
            <pc:sldMk cId="3839930580" sldId="257"/>
            <ac:spMk id="3" creationId="{2E394EF1-1A12-4220-A93E-C5616E174670}"/>
          </ac:spMkLst>
        </pc:spChg>
      </pc:sldChg>
      <pc:sldChg chg="modSp new">
        <pc:chgData name="BORST, CAROLYN" userId="S::cborst@yonkerspublicschools.org::14a102d7-81db-41bd-9350-10392bfc856d" providerId="AD" clId="Web-{22D4CBBF-8E48-42D9-BF88-D9441F148051}" dt="2022-01-17T17:06:34.133" v="98" actId="20577"/>
        <pc:sldMkLst>
          <pc:docMk/>
          <pc:sldMk cId="2711750981" sldId="258"/>
        </pc:sldMkLst>
        <pc:spChg chg="mod">
          <ac:chgData name="BORST, CAROLYN" userId="S::cborst@yonkerspublicschools.org::14a102d7-81db-41bd-9350-10392bfc856d" providerId="AD" clId="Web-{22D4CBBF-8E48-42D9-BF88-D9441F148051}" dt="2022-01-17T17:06:34.133" v="98" actId="20577"/>
          <ac:spMkLst>
            <pc:docMk/>
            <pc:sldMk cId="2711750981" sldId="258"/>
            <ac:spMk id="2" creationId="{CA650995-7E6E-43AD-B574-8ECB682060AF}"/>
          </ac:spMkLst>
        </pc:spChg>
      </pc:sldChg>
      <pc:sldChg chg="addSp delSp modSp add mod replId setBg">
        <pc:chgData name="BORST, CAROLYN" userId="S::cborst@yonkerspublicschools.org::14a102d7-81db-41bd-9350-10392bfc856d" providerId="AD" clId="Web-{22D4CBBF-8E48-42D9-BF88-D9441F148051}" dt="2022-01-17T17:09:09.668" v="199"/>
        <pc:sldMkLst>
          <pc:docMk/>
          <pc:sldMk cId="3634715879" sldId="259"/>
        </pc:sldMkLst>
        <pc:spChg chg="mod">
          <ac:chgData name="BORST, CAROLYN" userId="S::cborst@yonkerspublicschools.org::14a102d7-81db-41bd-9350-10392bfc856d" providerId="AD" clId="Web-{22D4CBBF-8E48-42D9-BF88-D9441F148051}" dt="2022-01-17T17:08:53.293" v="198"/>
          <ac:spMkLst>
            <pc:docMk/>
            <pc:sldMk cId="3634715879" sldId="259"/>
            <ac:spMk id="2" creationId="{CA650995-7E6E-43AD-B574-8ECB682060AF}"/>
          </ac:spMkLst>
        </pc:spChg>
        <pc:spChg chg="add del mod">
          <ac:chgData name="BORST, CAROLYN" userId="S::cborst@yonkerspublicschools.org::14a102d7-81db-41bd-9350-10392bfc856d" providerId="AD" clId="Web-{22D4CBBF-8E48-42D9-BF88-D9441F148051}" dt="2022-01-17T17:08:53.293" v="198"/>
          <ac:spMkLst>
            <pc:docMk/>
            <pc:sldMk cId="3634715879" sldId="259"/>
            <ac:spMk id="3" creationId="{C5FED84B-BCCC-4E55-BCDD-7CBE3BEE2E63}"/>
          </ac:spMkLst>
        </pc:spChg>
        <pc:spChg chg="add del">
          <ac:chgData name="BORST, CAROLYN" userId="S::cborst@yonkerspublicschools.org::14a102d7-81db-41bd-9350-10392bfc856d" providerId="AD" clId="Web-{22D4CBBF-8E48-42D9-BF88-D9441F148051}" dt="2022-01-17T17:09:09.668" v="199"/>
          <ac:spMkLst>
            <pc:docMk/>
            <pc:sldMk cId="3634715879" sldId="259"/>
            <ac:spMk id="6" creationId="{987A0FBA-CC04-4256-A8EB-BB3C543E989C}"/>
          </ac:spMkLst>
        </pc:spChg>
        <pc:spChg chg="add del">
          <ac:chgData name="BORST, CAROLYN" userId="S::cborst@yonkerspublicschools.org::14a102d7-81db-41bd-9350-10392bfc856d" providerId="AD" clId="Web-{22D4CBBF-8E48-42D9-BF88-D9441F148051}" dt="2022-01-17T17:09:09.668" v="199"/>
          <ac:spMkLst>
            <pc:docMk/>
            <pc:sldMk cId="3634715879" sldId="259"/>
            <ac:spMk id="7" creationId="{3F3A0F6C-EB8F-4A4C-8258-23F6D815E0E0}"/>
          </ac:spMkLst>
        </pc:spChg>
        <pc:spChg chg="add del">
          <ac:chgData name="BORST, CAROLYN" userId="S::cborst@yonkerspublicschools.org::14a102d7-81db-41bd-9350-10392bfc856d" providerId="AD" clId="Web-{22D4CBBF-8E48-42D9-BF88-D9441F148051}" dt="2022-01-17T17:09:09.668" v="199"/>
          <ac:spMkLst>
            <pc:docMk/>
            <pc:sldMk cId="3634715879" sldId="259"/>
            <ac:spMk id="8" creationId="{6A9C92F4-A4A4-42E0-9391-C666AAED1E6A}"/>
          </ac:spMkLst>
        </pc:spChg>
        <pc:spChg chg="add del">
          <ac:chgData name="BORST, CAROLYN" userId="S::cborst@yonkerspublicschools.org::14a102d7-81db-41bd-9350-10392bfc856d" providerId="AD" clId="Web-{22D4CBBF-8E48-42D9-BF88-D9441F148051}" dt="2022-01-17T17:08:53.246" v="197"/>
          <ac:spMkLst>
            <pc:docMk/>
            <pc:sldMk cId="3634715879" sldId="259"/>
            <ac:spMk id="9" creationId="{987A0FBA-CC04-4256-A8EB-BB3C543E989C}"/>
          </ac:spMkLst>
        </pc:spChg>
        <pc:spChg chg="add del">
          <ac:chgData name="BORST, CAROLYN" userId="S::cborst@yonkerspublicschools.org::14a102d7-81db-41bd-9350-10392bfc856d" providerId="AD" clId="Web-{22D4CBBF-8E48-42D9-BF88-D9441F148051}" dt="2022-01-17T17:08:53.246" v="197"/>
          <ac:spMkLst>
            <pc:docMk/>
            <pc:sldMk cId="3634715879" sldId="259"/>
            <ac:spMk id="11" creationId="{F95E8271-D5FF-4A58-A151-6D825CF02D64}"/>
          </ac:spMkLst>
        </pc:spChg>
        <pc:spChg chg="add">
          <ac:chgData name="BORST, CAROLYN" userId="S::cborst@yonkerspublicschools.org::14a102d7-81db-41bd-9350-10392bfc856d" providerId="AD" clId="Web-{22D4CBBF-8E48-42D9-BF88-D9441F148051}" dt="2022-01-17T17:09:09.668" v="199"/>
          <ac:spMkLst>
            <pc:docMk/>
            <pc:sldMk cId="3634715879" sldId="259"/>
            <ac:spMk id="12" creationId="{987A0FBA-CC04-4256-A8EB-BB3C543E989C}"/>
          </ac:spMkLst>
        </pc:spChg>
        <pc:spChg chg="add del">
          <ac:chgData name="BORST, CAROLYN" userId="S::cborst@yonkerspublicschools.org::14a102d7-81db-41bd-9350-10392bfc856d" providerId="AD" clId="Web-{22D4CBBF-8E48-42D9-BF88-D9441F148051}" dt="2022-01-17T17:08:53.246" v="197"/>
          <ac:spMkLst>
            <pc:docMk/>
            <pc:sldMk cId="3634715879" sldId="259"/>
            <ac:spMk id="13" creationId="{E65E7DAE-0831-45F9-BBA2-9BBD2E397C0B}"/>
          </ac:spMkLst>
        </pc:spChg>
        <pc:spChg chg="add del">
          <ac:chgData name="BORST, CAROLYN" userId="S::cborst@yonkerspublicschools.org::14a102d7-81db-41bd-9350-10392bfc856d" providerId="AD" clId="Web-{22D4CBBF-8E48-42D9-BF88-D9441F148051}" dt="2022-01-17T17:08:53.246" v="197"/>
          <ac:spMkLst>
            <pc:docMk/>
            <pc:sldMk cId="3634715879" sldId="259"/>
            <ac:spMk id="15" creationId="{F493E929-55A8-46F3-836C-1C37C8975B9D}"/>
          </ac:spMkLst>
        </pc:spChg>
        <pc:spChg chg="add">
          <ac:chgData name="BORST, CAROLYN" userId="S::cborst@yonkerspublicschools.org::14a102d7-81db-41bd-9350-10392bfc856d" providerId="AD" clId="Web-{22D4CBBF-8E48-42D9-BF88-D9441F148051}" dt="2022-01-17T17:09:09.668" v="199"/>
          <ac:spMkLst>
            <pc:docMk/>
            <pc:sldMk cId="3634715879" sldId="259"/>
            <ac:spMk id="17" creationId="{3F3A0F6C-EB8F-4A4C-8258-23F6D815E0E0}"/>
          </ac:spMkLst>
        </pc:spChg>
        <pc:spChg chg="add">
          <ac:chgData name="BORST, CAROLYN" userId="S::cborst@yonkerspublicschools.org::14a102d7-81db-41bd-9350-10392bfc856d" providerId="AD" clId="Web-{22D4CBBF-8E48-42D9-BF88-D9441F148051}" dt="2022-01-17T17:09:09.668" v="199"/>
          <ac:spMkLst>
            <pc:docMk/>
            <pc:sldMk cId="3634715879" sldId="259"/>
            <ac:spMk id="19" creationId="{6A9C92F4-A4A4-42E0-9391-C666AAED1E6A}"/>
          </ac:spMkLst>
        </pc:spChg>
        <pc:graphicFrameChg chg="add del">
          <ac:chgData name="BORST, CAROLYN" userId="S::cborst@yonkerspublicschools.org::14a102d7-81db-41bd-9350-10392bfc856d" providerId="AD" clId="Web-{22D4CBBF-8E48-42D9-BF88-D9441F148051}" dt="2022-01-17T17:08:53.246" v="197"/>
          <ac:graphicFrameMkLst>
            <pc:docMk/>
            <pc:sldMk cId="3634715879" sldId="259"/>
            <ac:graphicFrameMk id="5" creationId="{81511BDF-5AFF-4197-AA5B-8CD2B287C1A7}"/>
          </ac:graphicFrameMkLst>
        </pc:graphicFrameChg>
        <pc:graphicFrameChg chg="add mod modGraphic">
          <ac:chgData name="BORST, CAROLYN" userId="S::cborst@yonkerspublicschools.org::14a102d7-81db-41bd-9350-10392bfc856d" providerId="AD" clId="Web-{22D4CBBF-8E48-42D9-BF88-D9441F148051}" dt="2022-01-17T17:09:09.668" v="199"/>
          <ac:graphicFrameMkLst>
            <pc:docMk/>
            <pc:sldMk cId="3634715879" sldId="259"/>
            <ac:graphicFrameMk id="10" creationId="{3409EF39-FC63-48BE-8A83-E40465760E10}"/>
          </ac:graphicFrameMkLst>
        </pc:graphicFrameChg>
      </pc:sldChg>
      <pc:sldChg chg="modSp new">
        <pc:chgData name="BORST, CAROLYN" userId="S::cborst@yonkerspublicschools.org::14a102d7-81db-41bd-9350-10392bfc856d" providerId="AD" clId="Web-{22D4CBBF-8E48-42D9-BF88-D9441F148051}" dt="2022-01-17T17:07:23.431" v="117" actId="20577"/>
        <pc:sldMkLst>
          <pc:docMk/>
          <pc:sldMk cId="1419337749" sldId="260"/>
        </pc:sldMkLst>
        <pc:spChg chg="mod">
          <ac:chgData name="BORST, CAROLYN" userId="S::cborst@yonkerspublicschools.org::14a102d7-81db-41bd-9350-10392bfc856d" providerId="AD" clId="Web-{22D4CBBF-8E48-42D9-BF88-D9441F148051}" dt="2022-01-17T17:07:23.431" v="117" actId="20577"/>
          <ac:spMkLst>
            <pc:docMk/>
            <pc:sldMk cId="1419337749" sldId="260"/>
            <ac:spMk id="2" creationId="{1F4C8A65-2372-4FC6-8423-BADF0CD2EB6F}"/>
          </ac:spMkLst>
        </pc:spChg>
      </pc:sldChg>
      <pc:sldChg chg="modSp new del">
        <pc:chgData name="BORST, CAROLYN" userId="S::cborst@yonkerspublicschools.org::14a102d7-81db-41bd-9350-10392bfc856d" providerId="AD" clId="Web-{22D4CBBF-8E48-42D9-BF88-D9441F148051}" dt="2022-01-17T17:22:32.705" v="310"/>
        <pc:sldMkLst>
          <pc:docMk/>
          <pc:sldMk cId="468607995" sldId="261"/>
        </pc:sldMkLst>
        <pc:spChg chg="mod">
          <ac:chgData name="BORST, CAROLYN" userId="S::cborst@yonkerspublicschools.org::14a102d7-81db-41bd-9350-10392bfc856d" providerId="AD" clId="Web-{22D4CBBF-8E48-42D9-BF88-D9441F148051}" dt="2022-01-17T17:15:53.429" v="248" actId="20577"/>
          <ac:spMkLst>
            <pc:docMk/>
            <pc:sldMk cId="468607995" sldId="261"/>
            <ac:spMk id="2" creationId="{F4ABEA2F-13EC-4F13-B258-0BE78F36E453}"/>
          </ac:spMkLst>
        </pc:spChg>
        <pc:spChg chg="mod">
          <ac:chgData name="BORST, CAROLYN" userId="S::cborst@yonkerspublicschools.org::14a102d7-81db-41bd-9350-10392bfc856d" providerId="AD" clId="Web-{22D4CBBF-8E48-42D9-BF88-D9441F148051}" dt="2022-01-17T17:20:48.906" v="305" actId="20577"/>
          <ac:spMkLst>
            <pc:docMk/>
            <pc:sldMk cId="468607995" sldId="261"/>
            <ac:spMk id="3" creationId="{C3253A94-D084-4A7E-A824-3141AABC446C}"/>
          </ac:spMkLst>
        </pc:spChg>
      </pc:sldChg>
      <pc:sldChg chg="addSp delSp modSp add mod replId setBg">
        <pc:chgData name="BORST, CAROLYN" userId="S::cborst@yonkerspublicschools.org::14a102d7-81db-41bd-9350-10392bfc856d" providerId="AD" clId="Web-{22D4CBBF-8E48-42D9-BF88-D9441F148051}" dt="2022-01-17T17:23:08.269" v="312" actId="20577"/>
        <pc:sldMkLst>
          <pc:docMk/>
          <pc:sldMk cId="1420031665" sldId="262"/>
        </pc:sldMkLst>
        <pc:spChg chg="mod">
          <ac:chgData name="BORST, CAROLYN" userId="S::cborst@yonkerspublicschools.org::14a102d7-81db-41bd-9350-10392bfc856d" providerId="AD" clId="Web-{22D4CBBF-8E48-42D9-BF88-D9441F148051}" dt="2022-01-17T17:22:20.346" v="309"/>
          <ac:spMkLst>
            <pc:docMk/>
            <pc:sldMk cId="1420031665" sldId="262"/>
            <ac:spMk id="2" creationId="{F4ABEA2F-13EC-4F13-B258-0BE78F36E453}"/>
          </ac:spMkLst>
        </pc:spChg>
        <pc:spChg chg="add del">
          <ac:chgData name="BORST, CAROLYN" userId="S::cborst@yonkerspublicschools.org::14a102d7-81db-41bd-9350-10392bfc856d" providerId="AD" clId="Web-{22D4CBBF-8E48-42D9-BF88-D9441F148051}" dt="2022-01-17T17:22:20.346" v="309"/>
          <ac:spMkLst>
            <pc:docMk/>
            <pc:sldMk cId="1420031665" sldId="262"/>
            <ac:spMk id="3" creationId="{C3253A94-D084-4A7E-A824-3141AABC446C}"/>
          </ac:spMkLst>
        </pc:spChg>
        <pc:spChg chg="add">
          <ac:chgData name="BORST, CAROLYN" userId="S::cborst@yonkerspublicschools.org::14a102d7-81db-41bd-9350-10392bfc856d" providerId="AD" clId="Web-{22D4CBBF-8E48-42D9-BF88-D9441F148051}" dt="2022-01-17T17:22:20.346" v="309"/>
          <ac:spMkLst>
            <pc:docMk/>
            <pc:sldMk cId="1420031665" sldId="262"/>
            <ac:spMk id="6" creationId="{987A0FBA-CC04-4256-A8EB-BB3C543E989C}"/>
          </ac:spMkLst>
        </pc:spChg>
        <pc:spChg chg="add">
          <ac:chgData name="BORST, CAROLYN" userId="S::cborst@yonkerspublicschools.org::14a102d7-81db-41bd-9350-10392bfc856d" providerId="AD" clId="Web-{22D4CBBF-8E48-42D9-BF88-D9441F148051}" dt="2022-01-17T17:22:20.346" v="309"/>
          <ac:spMkLst>
            <pc:docMk/>
            <pc:sldMk cId="1420031665" sldId="262"/>
            <ac:spMk id="7" creationId="{6A13B60C-56B1-46B4-98A6-1482A52E76C2}"/>
          </ac:spMkLst>
        </pc:spChg>
        <pc:spChg chg="add">
          <ac:chgData name="BORST, CAROLYN" userId="S::cborst@yonkerspublicschools.org::14a102d7-81db-41bd-9350-10392bfc856d" providerId="AD" clId="Web-{22D4CBBF-8E48-42D9-BF88-D9441F148051}" dt="2022-01-17T17:22:20.346" v="309"/>
          <ac:spMkLst>
            <pc:docMk/>
            <pc:sldMk cId="1420031665" sldId="262"/>
            <ac:spMk id="8" creationId="{F024A8E9-062E-406A-BE10-CED2800110DB}"/>
          </ac:spMkLst>
        </pc:spChg>
        <pc:spChg chg="add del">
          <ac:chgData name="BORST, CAROLYN" userId="S::cborst@yonkerspublicschools.org::14a102d7-81db-41bd-9350-10392bfc856d" providerId="AD" clId="Web-{22D4CBBF-8E48-42D9-BF88-D9441F148051}" dt="2022-01-17T17:22:01.079" v="308"/>
          <ac:spMkLst>
            <pc:docMk/>
            <pc:sldMk cId="1420031665" sldId="262"/>
            <ac:spMk id="9" creationId="{987A0FBA-CC04-4256-A8EB-BB3C543E989C}"/>
          </ac:spMkLst>
        </pc:spChg>
        <pc:spChg chg="add del">
          <ac:chgData name="BORST, CAROLYN" userId="S::cborst@yonkerspublicschools.org::14a102d7-81db-41bd-9350-10392bfc856d" providerId="AD" clId="Web-{22D4CBBF-8E48-42D9-BF88-D9441F148051}" dt="2022-01-17T17:22:01.079" v="308"/>
          <ac:spMkLst>
            <pc:docMk/>
            <pc:sldMk cId="1420031665" sldId="262"/>
            <ac:spMk id="11" creationId="{F8B8A51A-6D01-4D5D-A841-E55847027431}"/>
          </ac:spMkLst>
        </pc:spChg>
        <pc:spChg chg="add del">
          <ac:chgData name="BORST, CAROLYN" userId="S::cborst@yonkerspublicschools.org::14a102d7-81db-41bd-9350-10392bfc856d" providerId="AD" clId="Web-{22D4CBBF-8E48-42D9-BF88-D9441F148051}" dt="2022-01-17T17:22:01.079" v="308"/>
          <ac:spMkLst>
            <pc:docMk/>
            <pc:sldMk cId="1420031665" sldId="262"/>
            <ac:spMk id="13" creationId="{B3583F5F-50B1-4C06-8A4C-52B531C92347}"/>
          </ac:spMkLst>
        </pc:spChg>
        <pc:graphicFrameChg chg="add del">
          <ac:chgData name="BORST, CAROLYN" userId="S::cborst@yonkerspublicschools.org::14a102d7-81db-41bd-9350-10392bfc856d" providerId="AD" clId="Web-{22D4CBBF-8E48-42D9-BF88-D9441F148051}" dt="2022-01-17T17:22:01.079" v="308"/>
          <ac:graphicFrameMkLst>
            <pc:docMk/>
            <pc:sldMk cId="1420031665" sldId="262"/>
            <ac:graphicFrameMk id="5" creationId="{92A0C3F5-1578-4F58-9573-938F996EC9F7}"/>
          </ac:graphicFrameMkLst>
        </pc:graphicFrameChg>
        <pc:graphicFrameChg chg="add modGraphic">
          <ac:chgData name="BORST, CAROLYN" userId="S::cborst@yonkerspublicschools.org::14a102d7-81db-41bd-9350-10392bfc856d" providerId="AD" clId="Web-{22D4CBBF-8E48-42D9-BF88-D9441F148051}" dt="2022-01-17T17:23:08.269" v="312" actId="20577"/>
          <ac:graphicFrameMkLst>
            <pc:docMk/>
            <pc:sldMk cId="1420031665" sldId="262"/>
            <ac:graphicFrameMk id="10" creationId="{B2C219B7-7530-45AB-9357-0A69C37A4859}"/>
          </ac:graphicFrameMkLst>
        </pc:graphicFrameChg>
      </pc:sldChg>
      <pc:sldChg chg="modSp add del replId">
        <pc:chgData name="BORST, CAROLYN" userId="S::cborst@yonkerspublicschools.org::14a102d7-81db-41bd-9350-10392bfc856d" providerId="AD" clId="Web-{22D4CBBF-8E48-42D9-BF88-D9441F148051}" dt="2022-01-17T17:18:36.855" v="296"/>
        <pc:sldMkLst>
          <pc:docMk/>
          <pc:sldMk cId="2386596556" sldId="262"/>
        </pc:sldMkLst>
        <pc:spChg chg="mod">
          <ac:chgData name="BORST, CAROLYN" userId="S::cborst@yonkerspublicschools.org::14a102d7-81db-41bd-9350-10392bfc856d" providerId="AD" clId="Web-{22D4CBBF-8E48-42D9-BF88-D9441F148051}" dt="2022-01-17T17:11:23.687" v="220" actId="20577"/>
          <ac:spMkLst>
            <pc:docMk/>
            <pc:sldMk cId="2386596556" sldId="262"/>
            <ac:spMk id="2" creationId="{CA650995-7E6E-43AD-B574-8ECB682060AF}"/>
          </ac:spMkLst>
        </pc:spChg>
      </pc:sldChg>
      <pc:sldChg chg="addSp delSp modSp new mod setBg">
        <pc:chgData name="BORST, CAROLYN" userId="S::cborst@yonkerspublicschools.org::14a102d7-81db-41bd-9350-10392bfc856d" providerId="AD" clId="Web-{22D4CBBF-8E48-42D9-BF88-D9441F148051}" dt="2022-01-17T17:41:47.580" v="490" actId="20577"/>
        <pc:sldMkLst>
          <pc:docMk/>
          <pc:sldMk cId="3814937188" sldId="263"/>
        </pc:sldMkLst>
        <pc:spChg chg="mod ord">
          <ac:chgData name="BORST, CAROLYN" userId="S::cborst@yonkerspublicschools.org::14a102d7-81db-41bd-9350-10392bfc856d" providerId="AD" clId="Web-{22D4CBBF-8E48-42D9-BF88-D9441F148051}" dt="2022-01-17T17:29:33.092" v="423"/>
          <ac:spMkLst>
            <pc:docMk/>
            <pc:sldMk cId="3814937188" sldId="263"/>
            <ac:spMk id="2" creationId="{5C1D300F-CEF8-40CE-995F-7DF6BD190479}"/>
          </ac:spMkLst>
        </pc:spChg>
        <pc:spChg chg="mod ord">
          <ac:chgData name="BORST, CAROLYN" userId="S::cborst@yonkerspublicschools.org::14a102d7-81db-41bd-9350-10392bfc856d" providerId="AD" clId="Web-{22D4CBBF-8E48-42D9-BF88-D9441F148051}" dt="2022-01-17T17:41:47.580" v="490" actId="20577"/>
          <ac:spMkLst>
            <pc:docMk/>
            <pc:sldMk cId="3814937188" sldId="263"/>
            <ac:spMk id="3" creationId="{FF25E64F-6939-4665-B7E9-9F4EA8B2D1BB}"/>
          </ac:spMkLst>
        </pc:spChg>
        <pc:spChg chg="add del">
          <ac:chgData name="BORST, CAROLYN" userId="S::cborst@yonkerspublicschools.org::14a102d7-81db-41bd-9350-10392bfc856d" providerId="AD" clId="Web-{22D4CBBF-8E48-42D9-BF88-D9441F148051}" dt="2022-01-17T17:29:33.092" v="423"/>
          <ac:spMkLst>
            <pc:docMk/>
            <pc:sldMk cId="3814937188" sldId="263"/>
            <ac:spMk id="8" creationId="{987A0FBA-CC04-4256-A8EB-BB3C543E989C}"/>
          </ac:spMkLst>
        </pc:spChg>
        <pc:spChg chg="add del">
          <ac:chgData name="BORST, CAROLYN" userId="S::cborst@yonkerspublicschools.org::14a102d7-81db-41bd-9350-10392bfc856d" providerId="AD" clId="Web-{22D4CBBF-8E48-42D9-BF88-D9441F148051}" dt="2022-01-17T17:29:33.092" v="423"/>
          <ac:spMkLst>
            <pc:docMk/>
            <pc:sldMk cId="3814937188" sldId="263"/>
            <ac:spMk id="10" creationId="{605804E6-08AA-49E9-AD30-149FDD3DD4F5}"/>
          </ac:spMkLst>
        </pc:spChg>
        <pc:spChg chg="add del">
          <ac:chgData name="BORST, CAROLYN" userId="S::cborst@yonkerspublicschools.org::14a102d7-81db-41bd-9350-10392bfc856d" providerId="AD" clId="Web-{22D4CBBF-8E48-42D9-BF88-D9441F148051}" dt="2022-01-17T17:29:33.092" v="423"/>
          <ac:spMkLst>
            <pc:docMk/>
            <pc:sldMk cId="3814937188" sldId="263"/>
            <ac:spMk id="12" creationId="{424ECFA8-BE37-446C-B1BD-88D2981B6F47}"/>
          </ac:spMkLst>
        </pc:spChg>
        <pc:spChg chg="add">
          <ac:chgData name="BORST, CAROLYN" userId="S::cborst@yonkerspublicschools.org::14a102d7-81db-41bd-9350-10392bfc856d" providerId="AD" clId="Web-{22D4CBBF-8E48-42D9-BF88-D9441F148051}" dt="2022-01-17T17:29:33.092" v="423"/>
          <ac:spMkLst>
            <pc:docMk/>
            <pc:sldMk cId="3814937188" sldId="263"/>
            <ac:spMk id="17" creationId="{987A0FBA-CC04-4256-A8EB-BB3C543E989C}"/>
          </ac:spMkLst>
        </pc:spChg>
        <pc:spChg chg="add">
          <ac:chgData name="BORST, CAROLYN" userId="S::cborst@yonkerspublicschools.org::14a102d7-81db-41bd-9350-10392bfc856d" providerId="AD" clId="Web-{22D4CBBF-8E48-42D9-BF88-D9441F148051}" dt="2022-01-17T17:29:33.092" v="423"/>
          <ac:spMkLst>
            <pc:docMk/>
            <pc:sldMk cId="3814937188" sldId="263"/>
            <ac:spMk id="19" creationId="{87733DA8-1BFC-4737-831B-54DCFE42D60A}"/>
          </ac:spMkLst>
        </pc:spChg>
        <pc:spChg chg="add">
          <ac:chgData name="BORST, CAROLYN" userId="S::cborst@yonkerspublicschools.org::14a102d7-81db-41bd-9350-10392bfc856d" providerId="AD" clId="Web-{22D4CBBF-8E48-42D9-BF88-D9441F148051}" dt="2022-01-17T17:29:33.092" v="423"/>
          <ac:spMkLst>
            <pc:docMk/>
            <pc:sldMk cId="3814937188" sldId="263"/>
            <ac:spMk id="21" creationId="{01A4B593-070B-4B49-B02E-B71243FA53B5}"/>
          </ac:spMkLst>
        </pc:spChg>
        <pc:spChg chg="add">
          <ac:chgData name="BORST, CAROLYN" userId="S::cborst@yonkerspublicschools.org::14a102d7-81db-41bd-9350-10392bfc856d" providerId="AD" clId="Web-{22D4CBBF-8E48-42D9-BF88-D9441F148051}" dt="2022-01-17T17:29:33.092" v="423"/>
          <ac:spMkLst>
            <pc:docMk/>
            <pc:sldMk cId="3814937188" sldId="263"/>
            <ac:spMk id="23" creationId="{63165769-7A47-4E0F-825D-AF1179DF680B}"/>
          </ac:spMkLst>
        </pc:spChg>
      </pc:sldChg>
      <pc:sldChg chg="modSp new">
        <pc:chgData name="BORST, CAROLYN" userId="S::cborst@yonkerspublicschools.org::14a102d7-81db-41bd-9350-10392bfc856d" providerId="AD" clId="Web-{22D4CBBF-8E48-42D9-BF88-D9441F148051}" dt="2022-01-17T17:43:34.755" v="522" actId="20577"/>
        <pc:sldMkLst>
          <pc:docMk/>
          <pc:sldMk cId="4195090748" sldId="264"/>
        </pc:sldMkLst>
        <pc:spChg chg="mod">
          <ac:chgData name="BORST, CAROLYN" userId="S::cborst@yonkerspublicschools.org::14a102d7-81db-41bd-9350-10392bfc856d" providerId="AD" clId="Web-{22D4CBBF-8E48-42D9-BF88-D9441F148051}" dt="2022-01-17T17:43:34.755" v="522" actId="20577"/>
          <ac:spMkLst>
            <pc:docMk/>
            <pc:sldMk cId="4195090748" sldId="264"/>
            <ac:spMk id="2" creationId="{4BCCF183-4806-4D26-9D36-FADBA31D3962}"/>
          </ac:spMkLst>
        </pc:spChg>
        <pc:spChg chg="mod">
          <ac:chgData name="BORST, CAROLYN" userId="S::cborst@yonkerspublicschools.org::14a102d7-81db-41bd-9350-10392bfc856d" providerId="AD" clId="Web-{22D4CBBF-8E48-42D9-BF88-D9441F148051}" dt="2022-01-17T17:43:31.942" v="520" actId="20577"/>
          <ac:spMkLst>
            <pc:docMk/>
            <pc:sldMk cId="4195090748" sldId="264"/>
            <ac:spMk id="3" creationId="{627106A7-AF25-4EFE-9F6C-F7251B016248}"/>
          </ac:spMkLst>
        </pc:spChg>
      </pc:sldChg>
      <pc:sldMasterChg chg="del delSldLayout">
        <pc:chgData name="BORST, CAROLYN" userId="S::cborst@yonkerspublicschools.org::14a102d7-81db-41bd-9350-10392bfc856d" providerId="AD" clId="Web-{22D4CBBF-8E48-42D9-BF88-D9441F148051}" dt="2022-01-17T17:01:52.313" v="0"/>
        <pc:sldMasterMkLst>
          <pc:docMk/>
          <pc:sldMasterMk cId="0" sldId="2147483648"/>
        </pc:sldMasterMkLst>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49"/>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0"/>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1"/>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2"/>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3"/>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4"/>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5"/>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6"/>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7"/>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8"/>
          </pc:sldLayoutMkLst>
        </pc:sldLayoutChg>
        <pc:sldLayoutChg chg="del">
          <pc:chgData name="BORST, CAROLYN" userId="S::cborst@yonkerspublicschools.org::14a102d7-81db-41bd-9350-10392bfc856d" providerId="AD" clId="Web-{22D4CBBF-8E48-42D9-BF88-D9441F148051}" dt="2022-01-17T17:01:52.313" v="0"/>
          <pc:sldLayoutMkLst>
            <pc:docMk/>
            <pc:sldMasterMk cId="0" sldId="2147483648"/>
            <pc:sldLayoutMk cId="0" sldId="2147483659"/>
          </pc:sldLayoutMkLst>
        </pc:sldLayoutChg>
      </pc:sldMasterChg>
      <pc:sldMasterChg chg="add addSldLayout">
        <pc:chgData name="BORST, CAROLYN" userId="S::cborst@yonkerspublicschools.org::14a102d7-81db-41bd-9350-10392bfc856d" providerId="AD" clId="Web-{22D4CBBF-8E48-42D9-BF88-D9441F148051}" dt="2022-01-17T17:01:52.313" v="0"/>
        <pc:sldMasterMkLst>
          <pc:docMk/>
          <pc:sldMasterMk cId="4053163035" sldId="2147483699"/>
        </pc:sldMasterMkLst>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2026174650" sldId="2147483688"/>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2614026886" sldId="2147483689"/>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2633207755" sldId="2147483690"/>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2567452388" sldId="2147483691"/>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1686971491" sldId="2147483692"/>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817309389" sldId="2147483693"/>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4276026732" sldId="2147483694"/>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2501064989" sldId="2147483695"/>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1993098781" sldId="2147483696"/>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2571131247" sldId="2147483697"/>
          </pc:sldLayoutMkLst>
        </pc:sldLayoutChg>
        <pc:sldLayoutChg chg="add">
          <pc:chgData name="BORST, CAROLYN" userId="S::cborst@yonkerspublicschools.org::14a102d7-81db-41bd-9350-10392bfc856d" providerId="AD" clId="Web-{22D4CBBF-8E48-42D9-BF88-D9441F148051}" dt="2022-01-17T17:01:52.313" v="0"/>
          <pc:sldLayoutMkLst>
            <pc:docMk/>
            <pc:sldMasterMk cId="4053163035" sldId="2147483699"/>
            <pc:sldLayoutMk cId="2786023699" sldId="2147483698"/>
          </pc:sldLayoutMkLst>
        </pc:sldLayoutChg>
      </pc:sldMasterChg>
    </pc:docChg>
  </pc:docChgLst>
  <pc:docChgLst>
    <pc:chgData name="BORST, CAROLYN" userId="S::cborst@yonkerspublicschools.org::14a102d7-81db-41bd-9350-10392bfc856d" providerId="AD" clId="Web-{21AFEB69-C1B5-D74A-F7CE-A9035DB49775}"/>
    <pc:docChg chg="modSld">
      <pc:chgData name="BORST, CAROLYN" userId="S::cborst@yonkerspublicschools.org::14a102d7-81db-41bd-9350-10392bfc856d" providerId="AD" clId="Web-{21AFEB69-C1B5-D74A-F7CE-A9035DB49775}" dt="2022-01-20T00:50:07.784" v="1" actId="20577"/>
      <pc:docMkLst>
        <pc:docMk/>
      </pc:docMkLst>
      <pc:sldChg chg="modSp">
        <pc:chgData name="BORST, CAROLYN" userId="S::cborst@yonkerspublicschools.org::14a102d7-81db-41bd-9350-10392bfc856d" providerId="AD" clId="Web-{21AFEB69-C1B5-D74A-F7CE-A9035DB49775}" dt="2022-01-20T00:50:07.784" v="1" actId="20577"/>
        <pc:sldMkLst>
          <pc:docMk/>
          <pc:sldMk cId="4262868419" sldId="256"/>
        </pc:sldMkLst>
        <pc:spChg chg="mod">
          <ac:chgData name="BORST, CAROLYN" userId="S::cborst@yonkerspublicschools.org::14a102d7-81db-41bd-9350-10392bfc856d" providerId="AD" clId="Web-{21AFEB69-C1B5-D74A-F7CE-A9035DB49775}" dt="2022-01-20T00:50:07.784" v="1" actId="20577"/>
          <ac:spMkLst>
            <pc:docMk/>
            <pc:sldMk cId="4262868419" sldId="256"/>
            <ac:spMk id="3" creationId="{F4C8D8C1-1062-49B2-BB56-D9F8E5DA6EB6}"/>
          </ac:spMkLst>
        </pc:spChg>
      </pc:sldChg>
    </pc:docChg>
  </pc:docChgLst>
  <pc:docChgLst>
    <pc:chgData name="BORST, CAROLYN" userId="S::cborst@yonkerspublicschools.org::14a102d7-81db-41bd-9350-10392bfc856d" providerId="AD" clId="Web-{786F0748-20E0-45F2-BAF4-271188E18DBF}"/>
    <pc:docChg chg="modSld">
      <pc:chgData name="BORST, CAROLYN" userId="S::cborst@yonkerspublicschools.org::14a102d7-81db-41bd-9350-10392bfc856d" providerId="AD" clId="Web-{786F0748-20E0-45F2-BAF4-271188E18DBF}" dt="2022-01-27T13:28:23.434" v="115" actId="20577"/>
      <pc:docMkLst>
        <pc:docMk/>
      </pc:docMkLst>
      <pc:sldChg chg="modSp">
        <pc:chgData name="BORST, CAROLYN" userId="S::cborst@yonkerspublicschools.org::14a102d7-81db-41bd-9350-10392bfc856d" providerId="AD" clId="Web-{786F0748-20E0-45F2-BAF4-271188E18DBF}" dt="2022-01-27T13:25:36.758" v="26" actId="20577"/>
        <pc:sldMkLst>
          <pc:docMk/>
          <pc:sldMk cId="3839930580" sldId="257"/>
        </pc:sldMkLst>
        <pc:spChg chg="mod">
          <ac:chgData name="BORST, CAROLYN" userId="S::cborst@yonkerspublicschools.org::14a102d7-81db-41bd-9350-10392bfc856d" providerId="AD" clId="Web-{786F0748-20E0-45F2-BAF4-271188E18DBF}" dt="2022-01-27T13:25:36.758" v="26" actId="20577"/>
          <ac:spMkLst>
            <pc:docMk/>
            <pc:sldMk cId="3839930580" sldId="257"/>
            <ac:spMk id="3" creationId="{2E394EF1-1A12-4220-A93E-C5616E174670}"/>
          </ac:spMkLst>
        </pc:spChg>
      </pc:sldChg>
      <pc:sldChg chg="modSp">
        <pc:chgData name="BORST, CAROLYN" userId="S::cborst@yonkerspublicschools.org::14a102d7-81db-41bd-9350-10392bfc856d" providerId="AD" clId="Web-{786F0748-20E0-45F2-BAF4-271188E18DBF}" dt="2022-01-27T13:27:14.479" v="100" actId="20577"/>
        <pc:sldMkLst>
          <pc:docMk/>
          <pc:sldMk cId="2711750981" sldId="258"/>
        </pc:sldMkLst>
        <pc:spChg chg="mod">
          <ac:chgData name="BORST, CAROLYN" userId="S::cborst@yonkerspublicschools.org::14a102d7-81db-41bd-9350-10392bfc856d" providerId="AD" clId="Web-{786F0748-20E0-45F2-BAF4-271188E18DBF}" dt="2022-01-27T13:27:14.479" v="100" actId="20577"/>
          <ac:spMkLst>
            <pc:docMk/>
            <pc:sldMk cId="2711750981" sldId="258"/>
            <ac:spMk id="3" creationId="{C5FED84B-BCCC-4E55-BCDD-7CBE3BEE2E63}"/>
          </ac:spMkLst>
        </pc:spChg>
      </pc:sldChg>
      <pc:sldChg chg="modSp">
        <pc:chgData name="BORST, CAROLYN" userId="S::cborst@yonkerspublicschools.org::14a102d7-81db-41bd-9350-10392bfc856d" providerId="AD" clId="Web-{786F0748-20E0-45F2-BAF4-271188E18DBF}" dt="2022-01-27T13:28:23.434" v="115" actId="20577"/>
        <pc:sldMkLst>
          <pc:docMk/>
          <pc:sldMk cId="1840191612" sldId="269"/>
        </pc:sldMkLst>
        <pc:spChg chg="mod">
          <ac:chgData name="BORST, CAROLYN" userId="S::cborst@yonkerspublicschools.org::14a102d7-81db-41bd-9350-10392bfc856d" providerId="AD" clId="Web-{786F0748-20E0-45F2-BAF4-271188E18DBF}" dt="2022-01-27T13:28:23.434" v="115" actId="20577"/>
          <ac:spMkLst>
            <pc:docMk/>
            <pc:sldMk cId="1840191612" sldId="269"/>
            <ac:spMk id="3" creationId="{1FED4823-5B85-4DE0-8F6E-4044121965A0}"/>
          </ac:spMkLst>
        </pc:spChg>
      </pc:sldChg>
    </pc:docChg>
  </pc:docChgLst>
  <pc:docChgLst>
    <pc:chgData name="BORST, CAROLYN" userId="S::cborst@yonkerspublicschools.org::14a102d7-81db-41bd-9350-10392bfc856d" providerId="AD" clId="Web-{1E47DED9-9C32-B0CF-A6A4-947FFC8FE6CD}"/>
    <pc:docChg chg="addSld modSld sldOrd">
      <pc:chgData name="BORST, CAROLYN" userId="S::cborst@yonkerspublicschools.org::14a102d7-81db-41bd-9350-10392bfc856d" providerId="AD" clId="Web-{1E47DED9-9C32-B0CF-A6A4-947FFC8FE6CD}" dt="2022-01-19T15:06:30.116" v="66" actId="20577"/>
      <pc:docMkLst>
        <pc:docMk/>
      </pc:docMkLst>
      <pc:sldChg chg="ord">
        <pc:chgData name="BORST, CAROLYN" userId="S::cborst@yonkerspublicschools.org::14a102d7-81db-41bd-9350-10392bfc856d" providerId="AD" clId="Web-{1E47DED9-9C32-B0CF-A6A4-947FFC8FE6CD}" dt="2022-01-19T15:04:29.597" v="0"/>
        <pc:sldMkLst>
          <pc:docMk/>
          <pc:sldMk cId="3814937188" sldId="263"/>
        </pc:sldMkLst>
      </pc:sldChg>
      <pc:sldChg chg="modSp add ord replId">
        <pc:chgData name="BORST, CAROLYN" userId="S::cborst@yonkerspublicschools.org::14a102d7-81db-41bd-9350-10392bfc856d" providerId="AD" clId="Web-{1E47DED9-9C32-B0CF-A6A4-947FFC8FE6CD}" dt="2022-01-19T15:06:30.116" v="66" actId="20577"/>
        <pc:sldMkLst>
          <pc:docMk/>
          <pc:sldMk cId="1840191612" sldId="269"/>
        </pc:sldMkLst>
        <pc:spChg chg="mod">
          <ac:chgData name="BORST, CAROLYN" userId="S::cborst@yonkerspublicschools.org::14a102d7-81db-41bd-9350-10392bfc856d" providerId="AD" clId="Web-{1E47DED9-9C32-B0CF-A6A4-947FFC8FE6CD}" dt="2022-01-19T15:06:15.709" v="62" actId="20577"/>
          <ac:spMkLst>
            <pc:docMk/>
            <pc:sldMk cId="1840191612" sldId="269"/>
            <ac:spMk id="2" creationId="{11B2C02A-6A58-4B18-870D-DD702DE59D46}"/>
          </ac:spMkLst>
        </pc:spChg>
        <pc:spChg chg="mod">
          <ac:chgData name="BORST, CAROLYN" userId="S::cborst@yonkerspublicschools.org::14a102d7-81db-41bd-9350-10392bfc856d" providerId="AD" clId="Web-{1E47DED9-9C32-B0CF-A6A4-947FFC8FE6CD}" dt="2022-01-19T15:06:30.116" v="66" actId="20577"/>
          <ac:spMkLst>
            <pc:docMk/>
            <pc:sldMk cId="1840191612" sldId="269"/>
            <ac:spMk id="3" creationId="{1FED4823-5B85-4DE0-8F6E-4044121965A0}"/>
          </ac:spMkLst>
        </pc:spChg>
      </pc:sldChg>
    </pc:docChg>
  </pc:docChgLst>
  <pc:docChgLst>
    <pc:chgData name="MCDONALD, SUSAN" userId="S::smcdonald@yonkerspublicschools.org::e796fc7d-152e-4b78-8332-f71cab5bbc04" providerId="AD" clId="Web-{6D0FCFBA-76FC-D315-3C1D-2E2ADA0FEC68}"/>
    <pc:docChg chg="modSld">
      <pc:chgData name="MCDONALD, SUSAN" userId="S::smcdonald@yonkerspublicschools.org::e796fc7d-152e-4b78-8332-f71cab5bbc04" providerId="AD" clId="Web-{6D0FCFBA-76FC-D315-3C1D-2E2ADA0FEC68}" dt="2022-01-18T17:11:47.811" v="252" actId="20577"/>
      <pc:docMkLst>
        <pc:docMk/>
      </pc:docMkLst>
      <pc:sldChg chg="modSp">
        <pc:chgData name="MCDONALD, SUSAN" userId="S::smcdonald@yonkerspublicschools.org::e796fc7d-152e-4b78-8332-f71cab5bbc04" providerId="AD" clId="Web-{6D0FCFBA-76FC-D315-3C1D-2E2ADA0FEC68}" dt="2022-01-18T17:11:47.811" v="252" actId="20577"/>
        <pc:sldMkLst>
          <pc:docMk/>
          <pc:sldMk cId="2711750981" sldId="258"/>
        </pc:sldMkLst>
        <pc:spChg chg="mod">
          <ac:chgData name="MCDONALD, SUSAN" userId="S::smcdonald@yonkerspublicschools.org::e796fc7d-152e-4b78-8332-f71cab5bbc04" providerId="AD" clId="Web-{6D0FCFBA-76FC-D315-3C1D-2E2ADA0FEC68}" dt="2022-01-18T17:05:32.018" v="168" actId="20577"/>
          <ac:spMkLst>
            <pc:docMk/>
            <pc:sldMk cId="2711750981" sldId="258"/>
            <ac:spMk id="2" creationId="{CA650995-7E6E-43AD-B574-8ECB682060AF}"/>
          </ac:spMkLst>
        </pc:spChg>
        <pc:spChg chg="mod">
          <ac:chgData name="MCDONALD, SUSAN" userId="S::smcdonald@yonkerspublicschools.org::e796fc7d-152e-4b78-8332-f71cab5bbc04" providerId="AD" clId="Web-{6D0FCFBA-76FC-D315-3C1D-2E2ADA0FEC68}" dt="2022-01-18T17:11:47.811" v="252" actId="20577"/>
          <ac:spMkLst>
            <pc:docMk/>
            <pc:sldMk cId="2711750981" sldId="258"/>
            <ac:spMk id="3" creationId="{C5FED84B-BCCC-4E55-BCDD-7CBE3BEE2E63}"/>
          </ac:spMkLst>
        </pc:spChg>
      </pc:sldChg>
    </pc:docChg>
  </pc:docChgLst>
  <pc:docChgLst>
    <pc:chgData name="BORST, CAROLYN" userId="S::cborst@yonkerspublicschools.org::14a102d7-81db-41bd-9350-10392bfc856d" providerId="AD" clId="Web-{146405BD-E8F4-4704-0455-AE6D71FFCC3D}"/>
    <pc:docChg chg="modSld">
      <pc:chgData name="BORST, CAROLYN" userId="S::cborst@yonkerspublicschools.org::14a102d7-81db-41bd-9350-10392bfc856d" providerId="AD" clId="Web-{146405BD-E8F4-4704-0455-AE6D71FFCC3D}" dt="2022-01-27T02:26:56.058" v="67" actId="20577"/>
      <pc:docMkLst>
        <pc:docMk/>
      </pc:docMkLst>
      <pc:sldChg chg="modSp">
        <pc:chgData name="BORST, CAROLYN" userId="S::cborst@yonkerspublicschools.org::14a102d7-81db-41bd-9350-10392bfc856d" providerId="AD" clId="Web-{146405BD-E8F4-4704-0455-AE6D71FFCC3D}" dt="2022-01-27T02:22:42.582" v="13" actId="20577"/>
        <pc:sldMkLst>
          <pc:docMk/>
          <pc:sldMk cId="3634715879" sldId="259"/>
        </pc:sldMkLst>
        <pc:graphicFrameChg chg="modGraphic">
          <ac:chgData name="BORST, CAROLYN" userId="S::cborst@yonkerspublicschools.org::14a102d7-81db-41bd-9350-10392bfc856d" providerId="AD" clId="Web-{146405BD-E8F4-4704-0455-AE6D71FFCC3D}" dt="2022-01-27T02:22:42.582" v="13" actId="20577"/>
          <ac:graphicFrameMkLst>
            <pc:docMk/>
            <pc:sldMk cId="3634715879" sldId="259"/>
            <ac:graphicFrameMk id="10" creationId="{3409EF39-FC63-48BE-8A83-E40465760E10}"/>
          </ac:graphicFrameMkLst>
        </pc:graphicFrameChg>
      </pc:sldChg>
      <pc:sldChg chg="modSp">
        <pc:chgData name="BORST, CAROLYN" userId="S::cborst@yonkerspublicschools.org::14a102d7-81db-41bd-9350-10392bfc856d" providerId="AD" clId="Web-{146405BD-E8F4-4704-0455-AE6D71FFCC3D}" dt="2022-01-27T02:23:40.740" v="20" actId="20577"/>
        <pc:sldMkLst>
          <pc:docMk/>
          <pc:sldMk cId="4195090748" sldId="264"/>
        </pc:sldMkLst>
        <pc:spChg chg="mod">
          <ac:chgData name="BORST, CAROLYN" userId="S::cborst@yonkerspublicschools.org::14a102d7-81db-41bd-9350-10392bfc856d" providerId="AD" clId="Web-{146405BD-E8F4-4704-0455-AE6D71FFCC3D}" dt="2022-01-27T02:23:40.740" v="20" actId="20577"/>
          <ac:spMkLst>
            <pc:docMk/>
            <pc:sldMk cId="4195090748" sldId="264"/>
            <ac:spMk id="2" creationId="{4BCCF183-4806-4D26-9D36-FADBA31D3962}"/>
          </ac:spMkLst>
        </pc:spChg>
      </pc:sldChg>
      <pc:sldChg chg="modSp">
        <pc:chgData name="BORST, CAROLYN" userId="S::cborst@yonkerspublicschools.org::14a102d7-81db-41bd-9350-10392bfc856d" providerId="AD" clId="Web-{146405BD-E8F4-4704-0455-AE6D71FFCC3D}" dt="2022-01-27T02:24:25.507" v="30" actId="20577"/>
        <pc:sldMkLst>
          <pc:docMk/>
          <pc:sldMk cId="1234533135" sldId="265"/>
        </pc:sldMkLst>
        <pc:spChg chg="mod">
          <ac:chgData name="BORST, CAROLYN" userId="S::cborst@yonkerspublicschools.org::14a102d7-81db-41bd-9350-10392bfc856d" providerId="AD" clId="Web-{146405BD-E8F4-4704-0455-AE6D71FFCC3D}" dt="2022-01-27T02:24:25.507" v="30" actId="20577"/>
          <ac:spMkLst>
            <pc:docMk/>
            <pc:sldMk cId="1234533135" sldId="265"/>
            <ac:spMk id="2" creationId="{367F4C7D-3224-4954-9622-8389F4DF7151}"/>
          </ac:spMkLst>
        </pc:spChg>
      </pc:sldChg>
      <pc:sldChg chg="modSp">
        <pc:chgData name="BORST, CAROLYN" userId="S::cborst@yonkerspublicschools.org::14a102d7-81db-41bd-9350-10392bfc856d" providerId="AD" clId="Web-{146405BD-E8F4-4704-0455-AE6D71FFCC3D}" dt="2022-01-27T02:24:33.992" v="39" actId="20577"/>
        <pc:sldMkLst>
          <pc:docMk/>
          <pc:sldMk cId="3615252052" sldId="266"/>
        </pc:sldMkLst>
        <pc:spChg chg="mod">
          <ac:chgData name="BORST, CAROLYN" userId="S::cborst@yonkerspublicschools.org::14a102d7-81db-41bd-9350-10392bfc856d" providerId="AD" clId="Web-{146405BD-E8F4-4704-0455-AE6D71FFCC3D}" dt="2022-01-27T02:24:33.992" v="39" actId="20577"/>
          <ac:spMkLst>
            <pc:docMk/>
            <pc:sldMk cId="3615252052" sldId="266"/>
            <ac:spMk id="2" creationId="{55F8DDDE-FEBD-46E2-8FEB-3DE62F2B2BAE}"/>
          </ac:spMkLst>
        </pc:spChg>
      </pc:sldChg>
      <pc:sldChg chg="modSp">
        <pc:chgData name="BORST, CAROLYN" userId="S::cborst@yonkerspublicschools.org::14a102d7-81db-41bd-9350-10392bfc856d" providerId="AD" clId="Web-{146405BD-E8F4-4704-0455-AE6D71FFCC3D}" dt="2022-01-27T02:24:44.414" v="44" actId="20577"/>
        <pc:sldMkLst>
          <pc:docMk/>
          <pc:sldMk cId="2163822479" sldId="267"/>
        </pc:sldMkLst>
        <pc:spChg chg="mod">
          <ac:chgData name="BORST, CAROLYN" userId="S::cborst@yonkerspublicschools.org::14a102d7-81db-41bd-9350-10392bfc856d" providerId="AD" clId="Web-{146405BD-E8F4-4704-0455-AE6D71FFCC3D}" dt="2022-01-27T02:24:44.414" v="44" actId="20577"/>
          <ac:spMkLst>
            <pc:docMk/>
            <pc:sldMk cId="2163822479" sldId="267"/>
            <ac:spMk id="2" creationId="{11B2C02A-6A58-4B18-870D-DD702DE59D46}"/>
          </ac:spMkLst>
        </pc:spChg>
      </pc:sldChg>
      <pc:sldChg chg="modSp">
        <pc:chgData name="BORST, CAROLYN" userId="S::cborst@yonkerspublicschools.org::14a102d7-81db-41bd-9350-10392bfc856d" providerId="AD" clId="Web-{146405BD-E8F4-4704-0455-AE6D71FFCC3D}" dt="2022-01-27T02:25:33.103" v="58" actId="20577"/>
        <pc:sldMkLst>
          <pc:docMk/>
          <pc:sldMk cId="1045451782" sldId="268"/>
        </pc:sldMkLst>
        <pc:spChg chg="mod">
          <ac:chgData name="BORST, CAROLYN" userId="S::cborst@yonkerspublicschools.org::14a102d7-81db-41bd-9350-10392bfc856d" providerId="AD" clId="Web-{146405BD-E8F4-4704-0455-AE6D71FFCC3D}" dt="2022-01-27T02:25:33.103" v="58" actId="20577"/>
          <ac:spMkLst>
            <pc:docMk/>
            <pc:sldMk cId="1045451782" sldId="268"/>
            <ac:spMk id="2" creationId="{D7CBAC64-E5BE-4864-A9BD-369BA44FB2D4}"/>
          </ac:spMkLst>
        </pc:spChg>
      </pc:sldChg>
      <pc:sldChg chg="modSp">
        <pc:chgData name="BORST, CAROLYN" userId="S::cborst@yonkerspublicschools.org::14a102d7-81db-41bd-9350-10392bfc856d" providerId="AD" clId="Web-{146405BD-E8F4-4704-0455-AE6D71FFCC3D}" dt="2022-01-27T02:26:56.058" v="67" actId="20577"/>
        <pc:sldMkLst>
          <pc:docMk/>
          <pc:sldMk cId="1840191612" sldId="269"/>
        </pc:sldMkLst>
        <pc:spChg chg="mod">
          <ac:chgData name="BORST, CAROLYN" userId="S::cborst@yonkerspublicschools.org::14a102d7-81db-41bd-9350-10392bfc856d" providerId="AD" clId="Web-{146405BD-E8F4-4704-0455-AE6D71FFCC3D}" dt="2022-01-27T02:25:47.041" v="60" actId="20577"/>
          <ac:spMkLst>
            <pc:docMk/>
            <pc:sldMk cId="1840191612" sldId="269"/>
            <ac:spMk id="2" creationId="{11B2C02A-6A58-4B18-870D-DD702DE59D46}"/>
          </ac:spMkLst>
        </pc:spChg>
        <pc:spChg chg="mod">
          <ac:chgData name="BORST, CAROLYN" userId="S::cborst@yonkerspublicschools.org::14a102d7-81db-41bd-9350-10392bfc856d" providerId="AD" clId="Web-{146405BD-E8F4-4704-0455-AE6D71FFCC3D}" dt="2022-01-27T02:26:56.058" v="67" actId="20577"/>
          <ac:spMkLst>
            <pc:docMk/>
            <pc:sldMk cId="1840191612" sldId="269"/>
            <ac:spMk id="3" creationId="{1FED4823-5B85-4DE0-8F6E-4044121965A0}"/>
          </ac:spMkLst>
        </pc:spChg>
      </pc:sldChg>
    </pc:docChg>
  </pc:docChgLst>
  <pc:docChgLst>
    <pc:chgData name="BORST, CAROLYN" userId="S::cborst@yonkerspublicschools.org::14a102d7-81db-41bd-9350-10392bfc856d" providerId="AD" clId="Web-{6F641E8F-4F1B-6566-B894-53F34C6BCBCA}"/>
    <pc:docChg chg="addSld modSld">
      <pc:chgData name="BORST, CAROLYN" userId="S::cborst@yonkerspublicschools.org::14a102d7-81db-41bd-9350-10392bfc856d" providerId="AD" clId="Web-{6F641E8F-4F1B-6566-B894-53F34C6BCBCA}" dt="2022-01-29T17:08:00.191" v="120" actId="20577"/>
      <pc:docMkLst>
        <pc:docMk/>
      </pc:docMkLst>
      <pc:sldChg chg="modSp add replId">
        <pc:chgData name="BORST, CAROLYN" userId="S::cborst@yonkerspublicschools.org::14a102d7-81db-41bd-9350-10392bfc856d" providerId="AD" clId="Web-{6F641E8F-4F1B-6566-B894-53F34C6BCBCA}" dt="2022-01-29T17:08:00.191" v="120" actId="20577"/>
        <pc:sldMkLst>
          <pc:docMk/>
          <pc:sldMk cId="52736494" sldId="270"/>
        </pc:sldMkLst>
        <pc:spChg chg="mod">
          <ac:chgData name="BORST, CAROLYN" userId="S::cborst@yonkerspublicschools.org::14a102d7-81db-41bd-9350-10392bfc856d" providerId="AD" clId="Web-{6F641E8F-4F1B-6566-B894-53F34C6BCBCA}" dt="2022-01-29T17:07:49.488" v="100" actId="20577"/>
          <ac:spMkLst>
            <pc:docMk/>
            <pc:sldMk cId="52736494" sldId="270"/>
            <ac:spMk id="2" creationId="{D7CBAC64-E5BE-4864-A9BD-369BA44FB2D4}"/>
          </ac:spMkLst>
        </pc:spChg>
        <pc:spChg chg="mod">
          <ac:chgData name="BORST, CAROLYN" userId="S::cborst@yonkerspublicschools.org::14a102d7-81db-41bd-9350-10392bfc856d" providerId="AD" clId="Web-{6F641E8F-4F1B-6566-B894-53F34C6BCBCA}" dt="2022-01-29T17:08:00.191" v="120" actId="20577"/>
          <ac:spMkLst>
            <pc:docMk/>
            <pc:sldMk cId="52736494" sldId="270"/>
            <ac:spMk id="3" creationId="{2B22F185-741D-4248-A10A-4D7E2A16FF61}"/>
          </ac:spMkLst>
        </pc:spChg>
      </pc:sldChg>
    </pc:docChg>
  </pc:docChgLst>
  <pc:docChgLst>
    <pc:chgData name="MCDONALD, SUSAN" userId="S::smcdonald@yonkerspublicschools.org::e796fc7d-152e-4b78-8332-f71cab5bbc04" providerId="AD" clId="Web-{439CD682-BE0D-F547-042D-5DD171CA6175}"/>
    <pc:docChg chg="addSld modSld sldOrd">
      <pc:chgData name="MCDONALD, SUSAN" userId="S::smcdonald@yonkerspublicschools.org::e796fc7d-152e-4b78-8332-f71cab5bbc04" providerId="AD" clId="Web-{439CD682-BE0D-F547-042D-5DD171CA6175}" dt="2022-01-19T11:47:27.178" v="976" actId="20577"/>
      <pc:docMkLst>
        <pc:docMk/>
      </pc:docMkLst>
      <pc:sldChg chg="modSp ord">
        <pc:chgData name="MCDONALD, SUSAN" userId="S::smcdonald@yonkerspublicschools.org::e796fc7d-152e-4b78-8332-f71cab5bbc04" providerId="AD" clId="Web-{439CD682-BE0D-F547-042D-5DD171CA6175}" dt="2022-01-19T10:58:31.161" v="345" actId="20577"/>
        <pc:sldMkLst>
          <pc:docMk/>
          <pc:sldMk cId="1419337749" sldId="260"/>
        </pc:sldMkLst>
        <pc:spChg chg="mod">
          <ac:chgData name="MCDONALD, SUSAN" userId="S::smcdonald@yonkerspublicschools.org::e796fc7d-152e-4b78-8332-f71cab5bbc04" providerId="AD" clId="Web-{439CD682-BE0D-F547-042D-5DD171CA6175}" dt="2022-01-19T10:58:31.161" v="345" actId="20577"/>
          <ac:spMkLst>
            <pc:docMk/>
            <pc:sldMk cId="1419337749" sldId="260"/>
            <ac:spMk id="3" creationId="{0826BAC9-DE0A-452C-9FEB-DFE922BABA06}"/>
          </ac:spMkLst>
        </pc:spChg>
      </pc:sldChg>
      <pc:sldChg chg="modSp new">
        <pc:chgData name="MCDONALD, SUSAN" userId="S::smcdonald@yonkerspublicschools.org::e796fc7d-152e-4b78-8332-f71cab5bbc04" providerId="AD" clId="Web-{439CD682-BE0D-F547-042D-5DD171CA6175}" dt="2022-01-19T11:14:05.658" v="505" actId="20577"/>
        <pc:sldMkLst>
          <pc:docMk/>
          <pc:sldMk cId="1234533135" sldId="265"/>
        </pc:sldMkLst>
        <pc:spChg chg="mod">
          <ac:chgData name="MCDONALD, SUSAN" userId="S::smcdonald@yonkerspublicschools.org::e796fc7d-152e-4b78-8332-f71cab5bbc04" providerId="AD" clId="Web-{439CD682-BE0D-F547-042D-5DD171CA6175}" dt="2022-01-19T11:14:05.658" v="505" actId="20577"/>
          <ac:spMkLst>
            <pc:docMk/>
            <pc:sldMk cId="1234533135" sldId="265"/>
            <ac:spMk id="3" creationId="{969BF076-A6FE-4168-8AA5-5347F6650419}"/>
          </ac:spMkLst>
        </pc:spChg>
      </pc:sldChg>
      <pc:sldChg chg="modSp new">
        <pc:chgData name="MCDONALD, SUSAN" userId="S::smcdonald@yonkerspublicschools.org::e796fc7d-152e-4b78-8332-f71cab5bbc04" providerId="AD" clId="Web-{439CD682-BE0D-F547-042D-5DD171CA6175}" dt="2022-01-19T11:19:39.291" v="617" actId="20577"/>
        <pc:sldMkLst>
          <pc:docMk/>
          <pc:sldMk cId="3615252052" sldId="266"/>
        </pc:sldMkLst>
        <pc:spChg chg="mod">
          <ac:chgData name="MCDONALD, SUSAN" userId="S::smcdonald@yonkerspublicschools.org::e796fc7d-152e-4b78-8332-f71cab5bbc04" providerId="AD" clId="Web-{439CD682-BE0D-F547-042D-5DD171CA6175}" dt="2022-01-19T11:19:39.291" v="617" actId="20577"/>
          <ac:spMkLst>
            <pc:docMk/>
            <pc:sldMk cId="3615252052" sldId="266"/>
            <ac:spMk id="3" creationId="{055B2AA9-B6B9-4EFB-A782-F78C244F6EEE}"/>
          </ac:spMkLst>
        </pc:spChg>
      </pc:sldChg>
      <pc:sldChg chg="modSp new">
        <pc:chgData name="MCDONALD, SUSAN" userId="S::smcdonald@yonkerspublicschools.org::e796fc7d-152e-4b78-8332-f71cab5bbc04" providerId="AD" clId="Web-{439CD682-BE0D-F547-042D-5DD171CA6175}" dt="2022-01-19T11:40:12.276" v="842" actId="20577"/>
        <pc:sldMkLst>
          <pc:docMk/>
          <pc:sldMk cId="2163822479" sldId="267"/>
        </pc:sldMkLst>
        <pc:spChg chg="mod">
          <ac:chgData name="MCDONALD, SUSAN" userId="S::smcdonald@yonkerspublicschools.org::e796fc7d-152e-4b78-8332-f71cab5bbc04" providerId="AD" clId="Web-{439CD682-BE0D-F547-042D-5DD171CA6175}" dt="2022-01-19T11:40:12.276" v="842" actId="20577"/>
          <ac:spMkLst>
            <pc:docMk/>
            <pc:sldMk cId="2163822479" sldId="267"/>
            <ac:spMk id="3" creationId="{1FED4823-5B85-4DE0-8F6E-4044121965A0}"/>
          </ac:spMkLst>
        </pc:spChg>
      </pc:sldChg>
      <pc:sldChg chg="modSp new">
        <pc:chgData name="MCDONALD, SUSAN" userId="S::smcdonald@yonkerspublicschools.org::e796fc7d-152e-4b78-8332-f71cab5bbc04" providerId="AD" clId="Web-{439CD682-BE0D-F547-042D-5DD171CA6175}" dt="2022-01-19T11:47:27.178" v="976" actId="20577"/>
        <pc:sldMkLst>
          <pc:docMk/>
          <pc:sldMk cId="1045451782" sldId="268"/>
        </pc:sldMkLst>
        <pc:spChg chg="mod">
          <ac:chgData name="MCDONALD, SUSAN" userId="S::smcdonald@yonkerspublicschools.org::e796fc7d-152e-4b78-8332-f71cab5bbc04" providerId="AD" clId="Web-{439CD682-BE0D-F547-042D-5DD171CA6175}" dt="2022-01-19T11:47:27.178" v="976" actId="20577"/>
          <ac:spMkLst>
            <pc:docMk/>
            <pc:sldMk cId="1045451782" sldId="268"/>
            <ac:spMk id="3" creationId="{2B22F185-741D-4248-A10A-4D7E2A16FF61}"/>
          </ac:spMkLst>
        </pc:spChg>
      </pc:sldChg>
    </pc:docChg>
  </pc:docChgLst>
  <pc:docChgLst>
    <pc:chgData name="MCDONALD, SUSAN" userId="S::smcdonald@yonkerspublicschools.org::e796fc7d-152e-4b78-8332-f71cab5bbc04" providerId="AD" clId="Web-{0A4FF2C2-D78B-5771-67AE-9564D1A627BC}"/>
    <pc:docChg chg="modSld">
      <pc:chgData name="MCDONALD, SUSAN" userId="S::smcdonald@yonkerspublicschools.org::e796fc7d-152e-4b78-8332-f71cab5bbc04" providerId="AD" clId="Web-{0A4FF2C2-D78B-5771-67AE-9564D1A627BC}" dt="2022-02-01T19:58:18.152" v="20" actId="20577"/>
      <pc:docMkLst>
        <pc:docMk/>
      </pc:docMkLst>
      <pc:sldChg chg="modSp">
        <pc:chgData name="MCDONALD, SUSAN" userId="S::smcdonald@yonkerspublicschools.org::e796fc7d-152e-4b78-8332-f71cab5bbc04" providerId="AD" clId="Web-{0A4FF2C2-D78B-5771-67AE-9564D1A627BC}" dt="2022-02-01T19:58:18.152" v="20" actId="20577"/>
        <pc:sldMkLst>
          <pc:docMk/>
          <pc:sldMk cId="52736494" sldId="270"/>
        </pc:sldMkLst>
        <pc:spChg chg="mod">
          <ac:chgData name="MCDONALD, SUSAN" userId="S::smcdonald@yonkerspublicschools.org::e796fc7d-152e-4b78-8332-f71cab5bbc04" providerId="AD" clId="Web-{0A4FF2C2-D78B-5771-67AE-9564D1A627BC}" dt="2022-02-01T19:58:18.152" v="20" actId="20577"/>
          <ac:spMkLst>
            <pc:docMk/>
            <pc:sldMk cId="52736494" sldId="270"/>
            <ac:spMk id="3" creationId="{2B22F185-741D-4248-A10A-4D7E2A16FF61}"/>
          </ac:spMkLst>
        </pc:spChg>
      </pc:sldChg>
    </pc:docChg>
  </pc:docChgLst>
  <pc:docChgLst>
    <pc:chgData name="BORST, CAROLYN" userId="S::cborst@yonkerspublicschools.org::14a102d7-81db-41bd-9350-10392bfc856d" providerId="AD" clId="Web-{D2C633E4-16BD-02C2-45C5-B4C7A3F0B098}"/>
    <pc:docChg chg="modSld">
      <pc:chgData name="BORST, CAROLYN" userId="S::cborst@yonkerspublicschools.org::14a102d7-81db-41bd-9350-10392bfc856d" providerId="AD" clId="Web-{D2C633E4-16BD-02C2-45C5-B4C7A3F0B098}" dt="2022-01-19T22:13:15.879" v="2" actId="1076"/>
      <pc:docMkLst>
        <pc:docMk/>
      </pc:docMkLst>
      <pc:sldChg chg="modSp">
        <pc:chgData name="BORST, CAROLYN" userId="S::cborst@yonkerspublicschools.org::14a102d7-81db-41bd-9350-10392bfc856d" providerId="AD" clId="Web-{D2C633E4-16BD-02C2-45C5-B4C7A3F0B098}" dt="2022-01-19T22:13:15.879" v="2" actId="1076"/>
        <pc:sldMkLst>
          <pc:docMk/>
          <pc:sldMk cId="3814937188" sldId="263"/>
        </pc:sldMkLst>
        <pc:spChg chg="mod">
          <ac:chgData name="BORST, CAROLYN" userId="S::cborst@yonkerspublicschools.org::14a102d7-81db-41bd-9350-10392bfc856d" providerId="AD" clId="Web-{D2C633E4-16BD-02C2-45C5-B4C7A3F0B098}" dt="2022-01-19T22:12:57.159" v="0" actId="1076"/>
          <ac:spMkLst>
            <pc:docMk/>
            <pc:sldMk cId="3814937188" sldId="263"/>
            <ac:spMk id="2" creationId="{5C1D300F-CEF8-40CE-995F-7DF6BD190479}"/>
          </ac:spMkLst>
        </pc:spChg>
        <pc:spChg chg="mod">
          <ac:chgData name="BORST, CAROLYN" userId="S::cborst@yonkerspublicschools.org::14a102d7-81db-41bd-9350-10392bfc856d" providerId="AD" clId="Web-{D2C633E4-16BD-02C2-45C5-B4C7A3F0B098}" dt="2022-01-19T22:13:15.879" v="2" actId="1076"/>
          <ac:spMkLst>
            <pc:docMk/>
            <pc:sldMk cId="3814937188" sldId="263"/>
            <ac:spMk id="3" creationId="{FF25E64F-6939-4665-B7E9-9F4EA8B2D1BB}"/>
          </ac:spMkLst>
        </pc:spChg>
      </pc:sldChg>
    </pc:docChg>
  </pc:docChgLst>
  <pc:docChgLst>
    <pc:chgData name="MCDONALD, SUSAN" userId="S::smcdonald@yonkerspublicschools.org::e796fc7d-152e-4b78-8332-f71cab5bbc04" providerId="AD" clId="Web-{A68FF948-B234-D9B4-A54F-F946B305676B}"/>
    <pc:docChg chg="modSld">
      <pc:chgData name="MCDONALD, SUSAN" userId="S::smcdonald@yonkerspublicschools.org::e796fc7d-152e-4b78-8332-f71cab5bbc04" providerId="AD" clId="Web-{A68FF948-B234-D9B4-A54F-F946B305676B}" dt="2022-01-30T16:48:07.151" v="13" actId="20577"/>
      <pc:docMkLst>
        <pc:docMk/>
      </pc:docMkLst>
      <pc:sldChg chg="modSp">
        <pc:chgData name="MCDONALD, SUSAN" userId="S::smcdonald@yonkerspublicschools.org::e796fc7d-152e-4b78-8332-f71cab5bbc04" providerId="AD" clId="Web-{A68FF948-B234-D9B4-A54F-F946B305676B}" dt="2022-01-30T16:48:07.151" v="13" actId="20577"/>
        <pc:sldMkLst>
          <pc:docMk/>
          <pc:sldMk cId="52736494" sldId="270"/>
        </pc:sldMkLst>
        <pc:spChg chg="mod">
          <ac:chgData name="MCDONALD, SUSAN" userId="S::smcdonald@yonkerspublicschools.org::e796fc7d-152e-4b78-8332-f71cab5bbc04" providerId="AD" clId="Web-{A68FF948-B234-D9B4-A54F-F946B305676B}" dt="2022-01-30T16:48:07.151" v="13" actId="20577"/>
          <ac:spMkLst>
            <pc:docMk/>
            <pc:sldMk cId="52736494" sldId="270"/>
            <ac:spMk id="3" creationId="{2B22F185-741D-4248-A10A-4D7E2A16FF6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BDB0A-2FD1-4C6E-9E3F-9DA42A5B0EC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C0C97266-D9AF-48F4-80E2-1DD9C1DE4611}">
      <dgm:prSet/>
      <dgm:spPr/>
      <dgm:t>
        <a:bodyPr/>
        <a:lstStyle/>
        <a:p>
          <a:pPr rtl="0"/>
          <a:r>
            <a:rPr lang="en-US" dirty="0"/>
            <a:t>NYSESLAT</a:t>
          </a:r>
          <a:r>
            <a:rPr lang="en-US" dirty="0">
              <a:latin typeface="Sitka Subheading"/>
            </a:rPr>
            <a:t>:</a:t>
          </a:r>
          <a:r>
            <a:rPr lang="en-US" dirty="0"/>
            <a:t> New York State English as a Second Language Test</a:t>
          </a:r>
        </a:p>
      </dgm:t>
    </dgm:pt>
    <dgm:pt modelId="{ADFB69BA-F9DD-486B-B388-DE1889A111B1}" type="parTrans" cxnId="{F8077EBC-3F90-4E3E-B535-46C88B2704B0}">
      <dgm:prSet/>
      <dgm:spPr/>
      <dgm:t>
        <a:bodyPr/>
        <a:lstStyle/>
        <a:p>
          <a:endParaRPr lang="en-US"/>
        </a:p>
      </dgm:t>
    </dgm:pt>
    <dgm:pt modelId="{555B812A-B940-4D7C-9788-20288455C939}" type="sibTrans" cxnId="{F8077EBC-3F90-4E3E-B535-46C88B2704B0}">
      <dgm:prSet/>
      <dgm:spPr/>
      <dgm:t>
        <a:bodyPr/>
        <a:lstStyle/>
        <a:p>
          <a:endParaRPr lang="en-US"/>
        </a:p>
      </dgm:t>
    </dgm:pt>
    <dgm:pt modelId="{F06075F9-DDAD-4787-BE12-A50631854E8C}">
      <dgm:prSet/>
      <dgm:spPr/>
      <dgm:t>
        <a:bodyPr/>
        <a:lstStyle/>
        <a:p>
          <a:r>
            <a:rPr lang="en-US" dirty="0"/>
            <a:t>Students who receive ENL services take the exam each year to determine their level of English proficiency</a:t>
          </a:r>
        </a:p>
      </dgm:t>
    </dgm:pt>
    <dgm:pt modelId="{D257E056-A8D3-430B-808F-776FC393395A}" type="parTrans" cxnId="{4C64CC25-C86A-4EAD-B261-C4493C4454EE}">
      <dgm:prSet/>
      <dgm:spPr/>
      <dgm:t>
        <a:bodyPr/>
        <a:lstStyle/>
        <a:p>
          <a:endParaRPr lang="en-US"/>
        </a:p>
      </dgm:t>
    </dgm:pt>
    <dgm:pt modelId="{C252CE31-651A-401B-8B9D-CEBCB4B90DCE}" type="sibTrans" cxnId="{4C64CC25-C86A-4EAD-B261-C4493C4454EE}">
      <dgm:prSet/>
      <dgm:spPr/>
      <dgm:t>
        <a:bodyPr/>
        <a:lstStyle/>
        <a:p>
          <a:endParaRPr lang="en-US"/>
        </a:p>
      </dgm:t>
    </dgm:pt>
    <dgm:pt modelId="{E65A0760-826F-4F85-B1D9-7A0F3454E354}" type="pres">
      <dgm:prSet presAssocID="{211BDB0A-2FD1-4C6E-9E3F-9DA42A5B0EC8}" presName="vert0" presStyleCnt="0">
        <dgm:presLayoutVars>
          <dgm:dir/>
          <dgm:animOne val="branch"/>
          <dgm:animLvl val="lvl"/>
        </dgm:presLayoutVars>
      </dgm:prSet>
      <dgm:spPr/>
    </dgm:pt>
    <dgm:pt modelId="{ED090A54-8D64-4D0F-9314-D71F163FB52F}" type="pres">
      <dgm:prSet presAssocID="{C0C97266-D9AF-48F4-80E2-1DD9C1DE4611}" presName="thickLine" presStyleLbl="alignNode1" presStyleIdx="0" presStyleCnt="2"/>
      <dgm:spPr/>
    </dgm:pt>
    <dgm:pt modelId="{071762AE-1654-404A-9A5F-214CD505FCB1}" type="pres">
      <dgm:prSet presAssocID="{C0C97266-D9AF-48F4-80E2-1DD9C1DE4611}" presName="horz1" presStyleCnt="0"/>
      <dgm:spPr/>
    </dgm:pt>
    <dgm:pt modelId="{341A9D85-3DB5-4433-B91E-1DD40F8A628C}" type="pres">
      <dgm:prSet presAssocID="{C0C97266-D9AF-48F4-80E2-1DD9C1DE4611}" presName="tx1" presStyleLbl="revTx" presStyleIdx="0" presStyleCnt="2"/>
      <dgm:spPr/>
    </dgm:pt>
    <dgm:pt modelId="{DCB8F1A5-F300-400B-9A1D-B3E5CEE4738A}" type="pres">
      <dgm:prSet presAssocID="{C0C97266-D9AF-48F4-80E2-1DD9C1DE4611}" presName="vert1" presStyleCnt="0"/>
      <dgm:spPr/>
    </dgm:pt>
    <dgm:pt modelId="{6936EDC7-EFB9-49EB-B289-DD5FDDFA0742}" type="pres">
      <dgm:prSet presAssocID="{F06075F9-DDAD-4787-BE12-A50631854E8C}" presName="thickLine" presStyleLbl="alignNode1" presStyleIdx="1" presStyleCnt="2"/>
      <dgm:spPr/>
    </dgm:pt>
    <dgm:pt modelId="{BA840BEA-8C3E-4667-8E93-974093D457B9}" type="pres">
      <dgm:prSet presAssocID="{F06075F9-DDAD-4787-BE12-A50631854E8C}" presName="horz1" presStyleCnt="0"/>
      <dgm:spPr/>
    </dgm:pt>
    <dgm:pt modelId="{7661B167-E48A-4C04-AF53-C2550B5C63AB}" type="pres">
      <dgm:prSet presAssocID="{F06075F9-DDAD-4787-BE12-A50631854E8C}" presName="tx1" presStyleLbl="revTx" presStyleIdx="1" presStyleCnt="2"/>
      <dgm:spPr/>
    </dgm:pt>
    <dgm:pt modelId="{1C7E5A0C-DE7D-4328-91DC-22010C6A3443}" type="pres">
      <dgm:prSet presAssocID="{F06075F9-DDAD-4787-BE12-A50631854E8C}" presName="vert1" presStyleCnt="0"/>
      <dgm:spPr/>
    </dgm:pt>
  </dgm:ptLst>
  <dgm:cxnLst>
    <dgm:cxn modelId="{4C64CC25-C86A-4EAD-B261-C4493C4454EE}" srcId="{211BDB0A-2FD1-4C6E-9E3F-9DA42A5B0EC8}" destId="{F06075F9-DDAD-4787-BE12-A50631854E8C}" srcOrd="1" destOrd="0" parTransId="{D257E056-A8D3-430B-808F-776FC393395A}" sibTransId="{C252CE31-651A-401B-8B9D-CEBCB4B90DCE}"/>
    <dgm:cxn modelId="{1C07A069-997A-449A-8E07-15A633FAA3F1}" type="presOf" srcId="{F06075F9-DDAD-4787-BE12-A50631854E8C}" destId="{7661B167-E48A-4C04-AF53-C2550B5C63AB}" srcOrd="0" destOrd="0" presId="urn:microsoft.com/office/officeart/2008/layout/LinedList"/>
    <dgm:cxn modelId="{FF0F6789-BB9C-4689-8A13-EF018BC7FB76}" type="presOf" srcId="{211BDB0A-2FD1-4C6E-9E3F-9DA42A5B0EC8}" destId="{E65A0760-826F-4F85-B1D9-7A0F3454E354}" srcOrd="0" destOrd="0" presId="urn:microsoft.com/office/officeart/2008/layout/LinedList"/>
    <dgm:cxn modelId="{F8077EBC-3F90-4E3E-B535-46C88B2704B0}" srcId="{211BDB0A-2FD1-4C6E-9E3F-9DA42A5B0EC8}" destId="{C0C97266-D9AF-48F4-80E2-1DD9C1DE4611}" srcOrd="0" destOrd="0" parTransId="{ADFB69BA-F9DD-486B-B388-DE1889A111B1}" sibTransId="{555B812A-B940-4D7C-9788-20288455C939}"/>
    <dgm:cxn modelId="{FBFAD1C6-2128-4241-A562-B65CD70651BF}" type="presOf" srcId="{C0C97266-D9AF-48F4-80E2-1DD9C1DE4611}" destId="{341A9D85-3DB5-4433-B91E-1DD40F8A628C}" srcOrd="0" destOrd="0" presId="urn:microsoft.com/office/officeart/2008/layout/LinedList"/>
    <dgm:cxn modelId="{5BCB32D6-140A-4F57-B28E-CDAD4100EAF0}" type="presParOf" srcId="{E65A0760-826F-4F85-B1D9-7A0F3454E354}" destId="{ED090A54-8D64-4D0F-9314-D71F163FB52F}" srcOrd="0" destOrd="0" presId="urn:microsoft.com/office/officeart/2008/layout/LinedList"/>
    <dgm:cxn modelId="{8D5EC58A-D48F-4439-9B34-6A6171F895A3}" type="presParOf" srcId="{E65A0760-826F-4F85-B1D9-7A0F3454E354}" destId="{071762AE-1654-404A-9A5F-214CD505FCB1}" srcOrd="1" destOrd="0" presId="urn:microsoft.com/office/officeart/2008/layout/LinedList"/>
    <dgm:cxn modelId="{2F81395B-B632-462E-A337-94326FF9E83C}" type="presParOf" srcId="{071762AE-1654-404A-9A5F-214CD505FCB1}" destId="{341A9D85-3DB5-4433-B91E-1DD40F8A628C}" srcOrd="0" destOrd="0" presId="urn:microsoft.com/office/officeart/2008/layout/LinedList"/>
    <dgm:cxn modelId="{D1475AE0-9B4D-468E-98D6-4CB0A3FC2EE3}" type="presParOf" srcId="{071762AE-1654-404A-9A5F-214CD505FCB1}" destId="{DCB8F1A5-F300-400B-9A1D-B3E5CEE4738A}" srcOrd="1" destOrd="0" presId="urn:microsoft.com/office/officeart/2008/layout/LinedList"/>
    <dgm:cxn modelId="{89760217-097C-4191-914A-C0DA685ED61B}" type="presParOf" srcId="{E65A0760-826F-4F85-B1D9-7A0F3454E354}" destId="{6936EDC7-EFB9-49EB-B289-DD5FDDFA0742}" srcOrd="2" destOrd="0" presId="urn:microsoft.com/office/officeart/2008/layout/LinedList"/>
    <dgm:cxn modelId="{D65C9491-C337-4904-B1D9-45D409B39496}" type="presParOf" srcId="{E65A0760-826F-4F85-B1D9-7A0F3454E354}" destId="{BA840BEA-8C3E-4667-8E93-974093D457B9}" srcOrd="3" destOrd="0" presId="urn:microsoft.com/office/officeart/2008/layout/LinedList"/>
    <dgm:cxn modelId="{06C92650-C037-4137-9363-68025253AE5D}" type="presParOf" srcId="{BA840BEA-8C3E-4667-8E93-974093D457B9}" destId="{7661B167-E48A-4C04-AF53-C2550B5C63AB}" srcOrd="0" destOrd="0" presId="urn:microsoft.com/office/officeart/2008/layout/LinedList"/>
    <dgm:cxn modelId="{E03F05D3-8BAF-40D3-80CE-3C7827B5E856}" type="presParOf" srcId="{BA840BEA-8C3E-4667-8E93-974093D457B9}" destId="{1C7E5A0C-DE7D-4328-91DC-22010C6A344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AE6EB1-A63B-427F-A633-45C68A273AD5}"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FD01B4D6-BDE1-4576-8BCA-5DCBDEBA78C5}">
      <dgm:prSet/>
      <dgm:spPr/>
      <dgm:t>
        <a:bodyPr/>
        <a:lstStyle/>
        <a:p>
          <a:r>
            <a:rPr lang="en-US" dirty="0"/>
            <a:t>Each Spring</a:t>
          </a:r>
        </a:p>
      </dgm:t>
    </dgm:pt>
    <dgm:pt modelId="{200D96BE-C5E8-4780-8BF5-5FD0524AB06D}" type="parTrans" cxnId="{27A6181E-90A1-47F0-B3D4-7136089F935E}">
      <dgm:prSet/>
      <dgm:spPr/>
      <dgm:t>
        <a:bodyPr/>
        <a:lstStyle/>
        <a:p>
          <a:endParaRPr lang="en-US"/>
        </a:p>
      </dgm:t>
    </dgm:pt>
    <dgm:pt modelId="{82393139-EBAF-46E5-9C8D-2CC567E1E33A}" type="sibTrans" cxnId="{27A6181E-90A1-47F0-B3D4-7136089F935E}">
      <dgm:prSet/>
      <dgm:spPr/>
      <dgm:t>
        <a:bodyPr/>
        <a:lstStyle/>
        <a:p>
          <a:endParaRPr lang="en-US"/>
        </a:p>
      </dgm:t>
    </dgm:pt>
    <dgm:pt modelId="{4BDC970D-A390-4EAB-99A6-93A6064073BE}">
      <dgm:prSet/>
      <dgm:spPr/>
      <dgm:t>
        <a:bodyPr/>
        <a:lstStyle/>
        <a:p>
          <a:r>
            <a:rPr lang="en-US" dirty="0"/>
            <a:t>2021 – 2022 School Year</a:t>
          </a:r>
        </a:p>
      </dgm:t>
    </dgm:pt>
    <dgm:pt modelId="{09588570-C399-4039-A811-545FDAA23D04}" type="parTrans" cxnId="{E11E7488-B132-40E2-B5F6-2FCF8B897970}">
      <dgm:prSet/>
      <dgm:spPr/>
      <dgm:t>
        <a:bodyPr/>
        <a:lstStyle/>
        <a:p>
          <a:endParaRPr lang="en-US"/>
        </a:p>
      </dgm:t>
    </dgm:pt>
    <dgm:pt modelId="{721CB204-3954-47C0-8808-50BE8072BB30}" type="sibTrans" cxnId="{E11E7488-B132-40E2-B5F6-2FCF8B897970}">
      <dgm:prSet/>
      <dgm:spPr/>
      <dgm:t>
        <a:bodyPr/>
        <a:lstStyle/>
        <a:p>
          <a:endParaRPr lang="en-US"/>
        </a:p>
      </dgm:t>
    </dgm:pt>
    <dgm:pt modelId="{4B66E672-1B60-4FB3-B223-CF8B6F02F00E}">
      <dgm:prSet/>
      <dgm:spPr/>
      <dgm:t>
        <a:bodyPr/>
        <a:lstStyle/>
        <a:p>
          <a:r>
            <a:rPr lang="en-US" dirty="0"/>
            <a:t>Speaking: </a:t>
          </a:r>
          <a:r>
            <a:rPr lang="en-US" dirty="0">
              <a:latin typeface="Sitka Subheading"/>
            </a:rPr>
            <a:t>April</a:t>
          </a:r>
          <a:r>
            <a:rPr lang="en-US" dirty="0"/>
            <a:t> 18 – May 20</a:t>
          </a:r>
        </a:p>
      </dgm:t>
    </dgm:pt>
    <dgm:pt modelId="{D8B13070-BE2C-4BF2-A22C-2CF7E5D05A53}" type="parTrans" cxnId="{3E1011DC-1231-4A4F-852C-A2B52933AC88}">
      <dgm:prSet/>
      <dgm:spPr/>
      <dgm:t>
        <a:bodyPr/>
        <a:lstStyle/>
        <a:p>
          <a:endParaRPr lang="en-US"/>
        </a:p>
      </dgm:t>
    </dgm:pt>
    <dgm:pt modelId="{DA1F4EF4-4A80-4933-A832-98D86AE20352}" type="sibTrans" cxnId="{3E1011DC-1231-4A4F-852C-A2B52933AC88}">
      <dgm:prSet/>
      <dgm:spPr/>
      <dgm:t>
        <a:bodyPr/>
        <a:lstStyle/>
        <a:p>
          <a:endParaRPr lang="en-US"/>
        </a:p>
      </dgm:t>
    </dgm:pt>
    <dgm:pt modelId="{0E240A72-0ECB-402E-AACB-C549BA7EEB79}">
      <dgm:prSet/>
      <dgm:spPr/>
      <dgm:t>
        <a:bodyPr/>
        <a:lstStyle/>
        <a:p>
          <a:r>
            <a:rPr lang="en-US" dirty="0"/>
            <a:t>Listening, Reading, and Writing: May 9 – May 20</a:t>
          </a:r>
        </a:p>
      </dgm:t>
    </dgm:pt>
    <dgm:pt modelId="{51177F1E-E21F-47CE-9652-AD01CF181AD1}" type="parTrans" cxnId="{5690B8E2-1238-4A43-A20C-FF47A2014CEE}">
      <dgm:prSet/>
      <dgm:spPr/>
      <dgm:t>
        <a:bodyPr/>
        <a:lstStyle/>
        <a:p>
          <a:endParaRPr lang="en-US"/>
        </a:p>
      </dgm:t>
    </dgm:pt>
    <dgm:pt modelId="{BD2E9D09-9C40-410F-A836-D5E804C01ACD}" type="sibTrans" cxnId="{5690B8E2-1238-4A43-A20C-FF47A2014CEE}">
      <dgm:prSet/>
      <dgm:spPr/>
      <dgm:t>
        <a:bodyPr/>
        <a:lstStyle/>
        <a:p>
          <a:endParaRPr lang="en-US"/>
        </a:p>
      </dgm:t>
    </dgm:pt>
    <dgm:pt modelId="{A8B23646-1EEA-4910-8C9D-264E2C0EDF22}" type="pres">
      <dgm:prSet presAssocID="{86AE6EB1-A63B-427F-A633-45C68A273AD5}" presName="Name0" presStyleCnt="0">
        <dgm:presLayoutVars>
          <dgm:dir/>
          <dgm:animLvl val="lvl"/>
          <dgm:resizeHandles val="exact"/>
        </dgm:presLayoutVars>
      </dgm:prSet>
      <dgm:spPr/>
    </dgm:pt>
    <dgm:pt modelId="{413D15B2-B4E0-4A3E-BAA1-8165927EFEE1}" type="pres">
      <dgm:prSet presAssocID="{4BDC970D-A390-4EAB-99A6-93A6064073BE}" presName="boxAndChildren" presStyleCnt="0"/>
      <dgm:spPr/>
    </dgm:pt>
    <dgm:pt modelId="{C0AE27FC-02D2-42D8-9055-E39E0854EB02}" type="pres">
      <dgm:prSet presAssocID="{4BDC970D-A390-4EAB-99A6-93A6064073BE}" presName="parentTextBox" presStyleLbl="node1" presStyleIdx="0" presStyleCnt="2"/>
      <dgm:spPr/>
    </dgm:pt>
    <dgm:pt modelId="{F469430B-ECEA-4D06-B6C1-86C9FE9634C5}" type="pres">
      <dgm:prSet presAssocID="{4BDC970D-A390-4EAB-99A6-93A6064073BE}" presName="entireBox" presStyleLbl="node1" presStyleIdx="0" presStyleCnt="2"/>
      <dgm:spPr/>
    </dgm:pt>
    <dgm:pt modelId="{C8717453-97BD-4414-BCCC-5EACD7C1EBCB}" type="pres">
      <dgm:prSet presAssocID="{4BDC970D-A390-4EAB-99A6-93A6064073BE}" presName="descendantBox" presStyleCnt="0"/>
      <dgm:spPr/>
    </dgm:pt>
    <dgm:pt modelId="{0F400452-4D04-448F-A436-754698083845}" type="pres">
      <dgm:prSet presAssocID="{4B66E672-1B60-4FB3-B223-CF8B6F02F00E}" presName="childTextBox" presStyleLbl="fgAccFollowNode1" presStyleIdx="0" presStyleCnt="2">
        <dgm:presLayoutVars>
          <dgm:bulletEnabled val="1"/>
        </dgm:presLayoutVars>
      </dgm:prSet>
      <dgm:spPr/>
    </dgm:pt>
    <dgm:pt modelId="{24E63896-B018-4657-8A6B-4E1906FD5000}" type="pres">
      <dgm:prSet presAssocID="{0E240A72-0ECB-402E-AACB-C549BA7EEB79}" presName="childTextBox" presStyleLbl="fgAccFollowNode1" presStyleIdx="1" presStyleCnt="2">
        <dgm:presLayoutVars>
          <dgm:bulletEnabled val="1"/>
        </dgm:presLayoutVars>
      </dgm:prSet>
      <dgm:spPr/>
    </dgm:pt>
    <dgm:pt modelId="{13F11F59-20A0-4DF6-8427-67315A1D8A91}" type="pres">
      <dgm:prSet presAssocID="{82393139-EBAF-46E5-9C8D-2CC567E1E33A}" presName="sp" presStyleCnt="0"/>
      <dgm:spPr/>
    </dgm:pt>
    <dgm:pt modelId="{AC5CBF57-82E0-4E44-9B0D-EE5B96DD55C7}" type="pres">
      <dgm:prSet presAssocID="{FD01B4D6-BDE1-4576-8BCA-5DCBDEBA78C5}" presName="arrowAndChildren" presStyleCnt="0"/>
      <dgm:spPr/>
    </dgm:pt>
    <dgm:pt modelId="{FA3BC965-5E99-4AD5-9BF5-F4BB09C53D3C}" type="pres">
      <dgm:prSet presAssocID="{FD01B4D6-BDE1-4576-8BCA-5DCBDEBA78C5}" presName="parentTextArrow" presStyleLbl="node1" presStyleIdx="1" presStyleCnt="2"/>
      <dgm:spPr/>
    </dgm:pt>
  </dgm:ptLst>
  <dgm:cxnLst>
    <dgm:cxn modelId="{27A6181E-90A1-47F0-B3D4-7136089F935E}" srcId="{86AE6EB1-A63B-427F-A633-45C68A273AD5}" destId="{FD01B4D6-BDE1-4576-8BCA-5DCBDEBA78C5}" srcOrd="0" destOrd="0" parTransId="{200D96BE-C5E8-4780-8BF5-5FD0524AB06D}" sibTransId="{82393139-EBAF-46E5-9C8D-2CC567E1E33A}"/>
    <dgm:cxn modelId="{5EC55D35-D846-4884-A585-2AA23DA6CA5B}" type="presOf" srcId="{0E240A72-0ECB-402E-AACB-C549BA7EEB79}" destId="{24E63896-B018-4657-8A6B-4E1906FD5000}" srcOrd="0" destOrd="0" presId="urn:microsoft.com/office/officeart/2005/8/layout/process4"/>
    <dgm:cxn modelId="{29D21C71-E1EF-44B9-9DC0-17FD732B3722}" type="presOf" srcId="{4BDC970D-A390-4EAB-99A6-93A6064073BE}" destId="{C0AE27FC-02D2-42D8-9055-E39E0854EB02}" srcOrd="0" destOrd="0" presId="urn:microsoft.com/office/officeart/2005/8/layout/process4"/>
    <dgm:cxn modelId="{8EC1DA72-E310-4ACA-9364-F5FEC7E09246}" type="presOf" srcId="{FD01B4D6-BDE1-4576-8BCA-5DCBDEBA78C5}" destId="{FA3BC965-5E99-4AD5-9BF5-F4BB09C53D3C}" srcOrd="0" destOrd="0" presId="urn:microsoft.com/office/officeart/2005/8/layout/process4"/>
    <dgm:cxn modelId="{E11E7488-B132-40E2-B5F6-2FCF8B897970}" srcId="{86AE6EB1-A63B-427F-A633-45C68A273AD5}" destId="{4BDC970D-A390-4EAB-99A6-93A6064073BE}" srcOrd="1" destOrd="0" parTransId="{09588570-C399-4039-A811-545FDAA23D04}" sibTransId="{721CB204-3954-47C0-8808-50BE8072BB30}"/>
    <dgm:cxn modelId="{34B49AB1-91F5-4B64-A6D0-C85498FFFE5A}" type="presOf" srcId="{4B66E672-1B60-4FB3-B223-CF8B6F02F00E}" destId="{0F400452-4D04-448F-A436-754698083845}" srcOrd="0" destOrd="0" presId="urn:microsoft.com/office/officeart/2005/8/layout/process4"/>
    <dgm:cxn modelId="{3E1011DC-1231-4A4F-852C-A2B52933AC88}" srcId="{4BDC970D-A390-4EAB-99A6-93A6064073BE}" destId="{4B66E672-1B60-4FB3-B223-CF8B6F02F00E}" srcOrd="0" destOrd="0" parTransId="{D8B13070-BE2C-4BF2-A22C-2CF7E5D05A53}" sibTransId="{DA1F4EF4-4A80-4933-A832-98D86AE20352}"/>
    <dgm:cxn modelId="{498250DF-4397-4245-9A7E-EA04B5E8F90C}" type="presOf" srcId="{86AE6EB1-A63B-427F-A633-45C68A273AD5}" destId="{A8B23646-1EEA-4910-8C9D-264E2C0EDF22}" srcOrd="0" destOrd="0" presId="urn:microsoft.com/office/officeart/2005/8/layout/process4"/>
    <dgm:cxn modelId="{5690B8E2-1238-4A43-A20C-FF47A2014CEE}" srcId="{4BDC970D-A390-4EAB-99A6-93A6064073BE}" destId="{0E240A72-0ECB-402E-AACB-C549BA7EEB79}" srcOrd="1" destOrd="0" parTransId="{51177F1E-E21F-47CE-9652-AD01CF181AD1}" sibTransId="{BD2E9D09-9C40-410F-A836-D5E804C01ACD}"/>
    <dgm:cxn modelId="{6542B2FD-36D8-4B1B-B34B-FC8556E69F4E}" type="presOf" srcId="{4BDC970D-A390-4EAB-99A6-93A6064073BE}" destId="{F469430B-ECEA-4D06-B6C1-86C9FE9634C5}" srcOrd="1" destOrd="0" presId="urn:microsoft.com/office/officeart/2005/8/layout/process4"/>
    <dgm:cxn modelId="{C2268A8F-2A1F-4C14-ACE4-B27D5CCE3B70}" type="presParOf" srcId="{A8B23646-1EEA-4910-8C9D-264E2C0EDF22}" destId="{413D15B2-B4E0-4A3E-BAA1-8165927EFEE1}" srcOrd="0" destOrd="0" presId="urn:microsoft.com/office/officeart/2005/8/layout/process4"/>
    <dgm:cxn modelId="{85A949D1-3AC5-493D-9EDA-A2C44630FDAA}" type="presParOf" srcId="{413D15B2-B4E0-4A3E-BAA1-8165927EFEE1}" destId="{C0AE27FC-02D2-42D8-9055-E39E0854EB02}" srcOrd="0" destOrd="0" presId="urn:microsoft.com/office/officeart/2005/8/layout/process4"/>
    <dgm:cxn modelId="{9D19D42A-B398-43F2-B023-12409ADD8EA1}" type="presParOf" srcId="{413D15B2-B4E0-4A3E-BAA1-8165927EFEE1}" destId="{F469430B-ECEA-4D06-B6C1-86C9FE9634C5}" srcOrd="1" destOrd="0" presId="urn:microsoft.com/office/officeart/2005/8/layout/process4"/>
    <dgm:cxn modelId="{14442AA5-9682-477B-B5E5-08D5208BDA91}" type="presParOf" srcId="{413D15B2-B4E0-4A3E-BAA1-8165927EFEE1}" destId="{C8717453-97BD-4414-BCCC-5EACD7C1EBCB}" srcOrd="2" destOrd="0" presId="urn:microsoft.com/office/officeart/2005/8/layout/process4"/>
    <dgm:cxn modelId="{55ED0BBF-4FC8-4E4A-A7BE-27DECD874D24}" type="presParOf" srcId="{C8717453-97BD-4414-BCCC-5EACD7C1EBCB}" destId="{0F400452-4D04-448F-A436-754698083845}" srcOrd="0" destOrd="0" presId="urn:microsoft.com/office/officeart/2005/8/layout/process4"/>
    <dgm:cxn modelId="{80A5E0EE-995A-47C0-9490-1D65C8BDD188}" type="presParOf" srcId="{C8717453-97BD-4414-BCCC-5EACD7C1EBCB}" destId="{24E63896-B018-4657-8A6B-4E1906FD5000}" srcOrd="1" destOrd="0" presId="urn:microsoft.com/office/officeart/2005/8/layout/process4"/>
    <dgm:cxn modelId="{71D07AE0-1CEB-4FD0-B873-C7BF28B68C07}" type="presParOf" srcId="{A8B23646-1EEA-4910-8C9D-264E2C0EDF22}" destId="{13F11F59-20A0-4DF6-8427-67315A1D8A91}" srcOrd="1" destOrd="0" presId="urn:microsoft.com/office/officeart/2005/8/layout/process4"/>
    <dgm:cxn modelId="{E2DBB7F9-922B-46D1-8B82-583D033E23A5}" type="presParOf" srcId="{A8B23646-1EEA-4910-8C9D-264E2C0EDF22}" destId="{AC5CBF57-82E0-4E44-9B0D-EE5B96DD55C7}" srcOrd="2" destOrd="0" presId="urn:microsoft.com/office/officeart/2005/8/layout/process4"/>
    <dgm:cxn modelId="{0F9AD5A4-1249-447C-9BF5-25C05F30F565}" type="presParOf" srcId="{AC5CBF57-82E0-4E44-9B0D-EE5B96DD55C7}" destId="{FA3BC965-5E99-4AD5-9BF5-F4BB09C53D3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90A54-8D64-4D0F-9314-D71F163FB52F}">
      <dsp:nvSpPr>
        <dsp:cNvPr id="0" name=""/>
        <dsp:cNvSpPr/>
      </dsp:nvSpPr>
      <dsp:spPr>
        <a:xfrm>
          <a:off x="0" y="0"/>
          <a:ext cx="6858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1A9D85-3DB5-4433-B91E-1DD40F8A628C}">
      <dsp:nvSpPr>
        <dsp:cNvPr id="0" name=""/>
        <dsp:cNvSpPr/>
      </dsp:nvSpPr>
      <dsp:spPr>
        <a:xfrm>
          <a:off x="0" y="0"/>
          <a:ext cx="6858000" cy="2281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rtl="0">
            <a:lnSpc>
              <a:spcPct val="90000"/>
            </a:lnSpc>
            <a:spcBef>
              <a:spcPct val="0"/>
            </a:spcBef>
            <a:spcAft>
              <a:spcPct val="35000"/>
            </a:spcAft>
            <a:buNone/>
          </a:pPr>
          <a:r>
            <a:rPr lang="en-US" sz="3600" kern="1200" dirty="0"/>
            <a:t>NYSESLAT</a:t>
          </a:r>
          <a:r>
            <a:rPr lang="en-US" sz="3600" kern="1200" dirty="0">
              <a:latin typeface="Sitka Subheading"/>
            </a:rPr>
            <a:t>:</a:t>
          </a:r>
          <a:r>
            <a:rPr lang="en-US" sz="3600" kern="1200" dirty="0"/>
            <a:t> New York State English as a Second Language Test</a:t>
          </a:r>
        </a:p>
      </dsp:txBody>
      <dsp:txXfrm>
        <a:off x="0" y="0"/>
        <a:ext cx="6858000" cy="2281137"/>
      </dsp:txXfrm>
    </dsp:sp>
    <dsp:sp modelId="{6936EDC7-EFB9-49EB-B289-DD5FDDFA0742}">
      <dsp:nvSpPr>
        <dsp:cNvPr id="0" name=""/>
        <dsp:cNvSpPr/>
      </dsp:nvSpPr>
      <dsp:spPr>
        <a:xfrm>
          <a:off x="0" y="2281137"/>
          <a:ext cx="6858000" cy="0"/>
        </a:xfrm>
        <a:prstGeom prst="line">
          <a:avLst/>
        </a:prstGeom>
        <a:solidFill>
          <a:schemeClr val="accent2">
            <a:hueOff val="7321072"/>
            <a:satOff val="-57942"/>
            <a:lumOff val="4902"/>
            <a:alphaOff val="0"/>
          </a:schemeClr>
        </a:solidFill>
        <a:ln w="12700" cap="flat" cmpd="sng" algn="ctr">
          <a:solidFill>
            <a:schemeClr val="accent2">
              <a:hueOff val="7321072"/>
              <a:satOff val="-57942"/>
              <a:lumOff val="4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61B167-E48A-4C04-AF53-C2550B5C63AB}">
      <dsp:nvSpPr>
        <dsp:cNvPr id="0" name=""/>
        <dsp:cNvSpPr/>
      </dsp:nvSpPr>
      <dsp:spPr>
        <a:xfrm>
          <a:off x="0" y="2281137"/>
          <a:ext cx="6858000" cy="2281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Students who receive ENL services take the exam each year to determine their level of English proficiency</a:t>
          </a:r>
        </a:p>
      </dsp:txBody>
      <dsp:txXfrm>
        <a:off x="0" y="2281137"/>
        <a:ext cx="6858000" cy="22811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69430B-ECEA-4D06-B6C1-86C9FE9634C5}">
      <dsp:nvSpPr>
        <dsp:cNvPr id="0" name=""/>
        <dsp:cNvSpPr/>
      </dsp:nvSpPr>
      <dsp:spPr>
        <a:xfrm>
          <a:off x="0" y="3219351"/>
          <a:ext cx="6096000" cy="211224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ctr" anchorCtr="0">
          <a:noAutofit/>
        </a:bodyPr>
        <a:lstStyle/>
        <a:p>
          <a:pPr marL="0" lvl="0" indent="0" algn="ctr" defTabSz="1733550">
            <a:lnSpc>
              <a:spcPct val="90000"/>
            </a:lnSpc>
            <a:spcBef>
              <a:spcPct val="0"/>
            </a:spcBef>
            <a:spcAft>
              <a:spcPct val="35000"/>
            </a:spcAft>
            <a:buNone/>
          </a:pPr>
          <a:r>
            <a:rPr lang="en-US" sz="3900" kern="1200" dirty="0"/>
            <a:t>2021 – 2022 School Year</a:t>
          </a:r>
        </a:p>
      </dsp:txBody>
      <dsp:txXfrm>
        <a:off x="0" y="3219351"/>
        <a:ext cx="6096000" cy="1140611"/>
      </dsp:txXfrm>
    </dsp:sp>
    <dsp:sp modelId="{0F400452-4D04-448F-A436-754698083845}">
      <dsp:nvSpPr>
        <dsp:cNvPr id="0" name=""/>
        <dsp:cNvSpPr/>
      </dsp:nvSpPr>
      <dsp:spPr>
        <a:xfrm>
          <a:off x="0" y="4317718"/>
          <a:ext cx="3047999" cy="97163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US" sz="2200" kern="1200" dirty="0"/>
            <a:t>Speaking: </a:t>
          </a:r>
          <a:r>
            <a:rPr lang="en-US" sz="2200" kern="1200" dirty="0">
              <a:latin typeface="Sitka Subheading"/>
            </a:rPr>
            <a:t>April</a:t>
          </a:r>
          <a:r>
            <a:rPr lang="en-US" sz="2200" kern="1200" dirty="0"/>
            <a:t> 18 – May 20</a:t>
          </a:r>
        </a:p>
      </dsp:txBody>
      <dsp:txXfrm>
        <a:off x="0" y="4317718"/>
        <a:ext cx="3047999" cy="971631"/>
      </dsp:txXfrm>
    </dsp:sp>
    <dsp:sp modelId="{24E63896-B018-4657-8A6B-4E1906FD5000}">
      <dsp:nvSpPr>
        <dsp:cNvPr id="0" name=""/>
        <dsp:cNvSpPr/>
      </dsp:nvSpPr>
      <dsp:spPr>
        <a:xfrm>
          <a:off x="3048000" y="4317718"/>
          <a:ext cx="3047999" cy="971631"/>
        </a:xfrm>
        <a:prstGeom prst="rect">
          <a:avLst/>
        </a:prstGeom>
        <a:solidFill>
          <a:schemeClr val="accent2">
            <a:tint val="40000"/>
            <a:alpha val="90000"/>
            <a:hueOff val="7661772"/>
            <a:satOff val="-54364"/>
            <a:lumOff val="-427"/>
            <a:alphaOff val="0"/>
          </a:schemeClr>
        </a:solidFill>
        <a:ln w="12700" cap="flat" cmpd="sng" algn="ctr">
          <a:solidFill>
            <a:schemeClr val="accent2">
              <a:tint val="40000"/>
              <a:alpha val="90000"/>
              <a:hueOff val="7661772"/>
              <a:satOff val="-54364"/>
              <a:lumOff val="-42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US" sz="2200" kern="1200" dirty="0"/>
            <a:t>Listening, Reading, and Writing: May 9 – May 20</a:t>
          </a:r>
        </a:p>
      </dsp:txBody>
      <dsp:txXfrm>
        <a:off x="3048000" y="4317718"/>
        <a:ext cx="3047999" cy="971631"/>
      </dsp:txXfrm>
    </dsp:sp>
    <dsp:sp modelId="{FA3BC965-5E99-4AD5-9BF5-F4BB09C53D3C}">
      <dsp:nvSpPr>
        <dsp:cNvPr id="0" name=""/>
        <dsp:cNvSpPr/>
      </dsp:nvSpPr>
      <dsp:spPr>
        <a:xfrm rot="10800000">
          <a:off x="0" y="2405"/>
          <a:ext cx="6096000" cy="3248629"/>
        </a:xfrm>
        <a:prstGeom prst="upArrowCallout">
          <a:avLst/>
        </a:prstGeom>
        <a:solidFill>
          <a:schemeClr val="accent2">
            <a:hueOff val="7321072"/>
            <a:satOff val="-57942"/>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ctr" anchorCtr="0">
          <a:noAutofit/>
        </a:bodyPr>
        <a:lstStyle/>
        <a:p>
          <a:pPr marL="0" lvl="0" indent="0" algn="ctr" defTabSz="1733550">
            <a:lnSpc>
              <a:spcPct val="90000"/>
            </a:lnSpc>
            <a:spcBef>
              <a:spcPct val="0"/>
            </a:spcBef>
            <a:spcAft>
              <a:spcPct val="35000"/>
            </a:spcAft>
            <a:buNone/>
          </a:pPr>
          <a:r>
            <a:rPr lang="en-US" sz="3900" kern="1200" dirty="0"/>
            <a:t>Each Spring</a:t>
          </a:r>
        </a:p>
      </dsp:txBody>
      <dsp:txXfrm rot="10800000">
        <a:off x="0" y="2405"/>
        <a:ext cx="6096000" cy="211086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76F12D-2985-47C3-A07C-9F03DD159D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4F83A19-1DC2-46DB-B3A1-ECF7C417E9E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C9919E1-43AC-4CED-9500-DF4C100BDBF7}" type="datetimeFigureOut">
              <a:rPr lang="en-US" smtClean="0"/>
              <a:t>2/1/2022</a:t>
            </a:fld>
            <a:endParaRPr lang="en-US"/>
          </a:p>
        </p:txBody>
      </p:sp>
      <p:sp>
        <p:nvSpPr>
          <p:cNvPr id="4" name="Footer Placeholder 3">
            <a:extLst>
              <a:ext uri="{FF2B5EF4-FFF2-40B4-BE49-F238E27FC236}">
                <a16:creationId xmlns:a16="http://schemas.microsoft.com/office/drawing/2014/main" id="{6A3D6289-F1C3-4041-A186-E428808BD1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E17ECA2-D3CC-4290-9914-977FED6D365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D98A85-43CB-4CDC-8FF1-647F52B29F1B}" type="slidenum">
              <a:rPr lang="en-US" smtClean="0"/>
              <a:t>‹#›</a:t>
            </a:fld>
            <a:endParaRPr lang="en-US"/>
          </a:p>
        </p:txBody>
      </p:sp>
    </p:spTree>
    <p:extLst>
      <p:ext uri="{BB962C8B-B14F-4D97-AF65-F5344CB8AC3E}">
        <p14:creationId xmlns:p14="http://schemas.microsoft.com/office/powerpoint/2010/main" val="2821091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9B7A66-B7EB-42C9-B5DD-873741A09959}" type="datetimeFigureOut">
              <a:rPr lang="en-US" smtClean="0"/>
              <a:t>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3B4569-3B6E-468D-B981-DA515F47BCE4}" type="slidenum">
              <a:rPr lang="en-US" smtClean="0"/>
              <a:t>‹#›</a:t>
            </a:fld>
            <a:endParaRPr lang="en-US"/>
          </a:p>
        </p:txBody>
      </p:sp>
    </p:spTree>
    <p:extLst>
      <p:ext uri="{BB962C8B-B14F-4D97-AF65-F5344CB8AC3E}">
        <p14:creationId xmlns:p14="http://schemas.microsoft.com/office/powerpoint/2010/main" val="233820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3B4569-3B6E-468D-B981-DA515F47BCE4}" type="slidenum">
              <a:rPr lang="en-US" smtClean="0"/>
              <a:t>1</a:t>
            </a:fld>
            <a:endParaRPr lang="en-US"/>
          </a:p>
        </p:txBody>
      </p:sp>
    </p:spTree>
    <p:extLst>
      <p:ext uri="{BB962C8B-B14F-4D97-AF65-F5344CB8AC3E}">
        <p14:creationId xmlns:p14="http://schemas.microsoft.com/office/powerpoint/2010/main" val="3406569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27602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567452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81730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501064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993098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571131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786023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8697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02617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61402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2/1/2022</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633207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2/1/2022</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4053163035"/>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ngageny.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abcya.com/" TargetMode="External"/><Relationship Id="rId2" Type="http://schemas.openxmlformats.org/officeDocument/2006/relationships/hyperlink" Target="https://www.commonsensemedia.org/lists/caldecott-medal-and-honor-book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borst@yonkerspublicschools.org" TargetMode="External"/><Relationship Id="rId2" Type="http://schemas.openxmlformats.org/officeDocument/2006/relationships/hyperlink" Target="mailto:Smcdonald@yonkerspublicschools.org" TargetMode="External"/><Relationship Id="rId1" Type="http://schemas.openxmlformats.org/officeDocument/2006/relationships/slideLayout" Target="../slideLayouts/slideLayout2.xml"/><Relationship Id="rId4" Type="http://schemas.openxmlformats.org/officeDocument/2006/relationships/hyperlink" Target="mailto:Nvitulli@yonkerspublicschool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0752FD7-76EF-4EBF-8807-5A08A9C8EA09}"/>
              </a:ext>
            </a:extLst>
          </p:cNvPr>
          <p:cNvSpPr>
            <a:spLocks noGrp="1"/>
          </p:cNvSpPr>
          <p:nvPr>
            <p:ph type="ctrTitle"/>
          </p:nvPr>
        </p:nvSpPr>
        <p:spPr>
          <a:xfrm>
            <a:off x="6858000" y="1524000"/>
            <a:ext cx="4572000" cy="2286000"/>
          </a:xfrm>
        </p:spPr>
        <p:txBody>
          <a:bodyPr>
            <a:normAutofit/>
          </a:bodyPr>
          <a:lstStyle/>
          <a:p>
            <a:pPr algn="l"/>
            <a:r>
              <a:rPr lang="en-US" sz="4400" dirty="0"/>
              <a:t>Montessori School 31</a:t>
            </a:r>
            <a:br>
              <a:rPr lang="en-US" sz="4400" dirty="0"/>
            </a:br>
            <a:r>
              <a:rPr lang="en-US" sz="3600" dirty="0"/>
              <a:t>Homework &amp; Exam Workshop</a:t>
            </a:r>
          </a:p>
        </p:txBody>
      </p:sp>
      <p:sp>
        <p:nvSpPr>
          <p:cNvPr id="3" name="Subtitle 2">
            <a:extLst>
              <a:ext uri="{FF2B5EF4-FFF2-40B4-BE49-F238E27FC236}">
                <a16:creationId xmlns:a16="http://schemas.microsoft.com/office/drawing/2014/main" id="{F4C8D8C1-1062-49B2-BB56-D9F8E5DA6EB6}"/>
              </a:ext>
            </a:extLst>
          </p:cNvPr>
          <p:cNvSpPr>
            <a:spLocks noGrp="1"/>
          </p:cNvSpPr>
          <p:nvPr>
            <p:ph type="subTitle" idx="1"/>
          </p:nvPr>
        </p:nvSpPr>
        <p:spPr>
          <a:xfrm>
            <a:off x="6858000" y="4571999"/>
            <a:ext cx="4572000" cy="1524000"/>
          </a:xfrm>
        </p:spPr>
        <p:txBody>
          <a:bodyPr vert="horz" lIns="91440" tIns="45720" rIns="91440" bIns="45720" rtlCol="0" anchor="t">
            <a:normAutofit/>
          </a:bodyPr>
          <a:lstStyle/>
          <a:p>
            <a:pPr algn="l"/>
            <a:r>
              <a:rPr lang="en-US" dirty="0">
                <a:solidFill>
                  <a:srgbClr val="FFFFFF">
                    <a:alpha val="70000"/>
                  </a:srgbClr>
                </a:solidFill>
              </a:rPr>
              <a:t>January 27, 2022</a:t>
            </a:r>
          </a:p>
          <a:p>
            <a:pPr algn="l"/>
            <a:r>
              <a:rPr lang="en-US" dirty="0">
                <a:solidFill>
                  <a:srgbClr val="FFFFFF">
                    <a:alpha val="70000"/>
                  </a:srgbClr>
                </a:solidFill>
              </a:rPr>
              <a:t>9:00 AM</a:t>
            </a:r>
          </a:p>
        </p:txBody>
      </p:sp>
      <p:sp>
        <p:nvSpPr>
          <p:cNvPr id="10" name="Freeform: Shape 9">
            <a:extLst>
              <a:ext uri="{FF2B5EF4-FFF2-40B4-BE49-F238E27FC236}">
                <a16:creationId xmlns:a16="http://schemas.microsoft.com/office/drawing/2014/main" id="{034693E6-E59B-4EC3-A1EA-E5A74E92F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3597" y="835592"/>
            <a:ext cx="6095980" cy="5948805"/>
          </a:xfrm>
          <a:custGeom>
            <a:avLst/>
            <a:gdLst>
              <a:gd name="connsiteX0" fmla="*/ 0 w 4212773"/>
              <a:gd name="connsiteY0" fmla="*/ 0 h 6498740"/>
              <a:gd name="connsiteX1" fmla="*/ 159023 w 4212773"/>
              <a:gd name="connsiteY1" fmla="*/ 12872 h 6498740"/>
              <a:gd name="connsiteX2" fmla="*/ 1697597 w 4212773"/>
              <a:gd name="connsiteY2" fmla="*/ 306418 h 6498740"/>
              <a:gd name="connsiteX3" fmla="*/ 4047822 w 4212773"/>
              <a:gd name="connsiteY3" fmla="*/ 3511272 h 6498740"/>
              <a:gd name="connsiteX4" fmla="*/ 3551503 w 4212773"/>
              <a:gd name="connsiteY4" fmla="*/ 6184235 h 6498740"/>
              <a:gd name="connsiteX5" fmla="*/ 3163159 w 4212773"/>
              <a:gd name="connsiteY5" fmla="*/ 6459073 h 6498740"/>
              <a:gd name="connsiteX6" fmla="*/ 3092077 w 4212773"/>
              <a:gd name="connsiteY6" fmla="*/ 6498740 h 6498740"/>
              <a:gd name="connsiteX7" fmla="*/ 0 w 4212773"/>
              <a:gd name="connsiteY7" fmla="*/ 6498740 h 6498740"/>
              <a:gd name="connsiteX8" fmla="*/ 0 w 4212773"/>
              <a:gd name="connsiteY8" fmla="*/ 0 h 6498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2773" h="6498740">
                <a:moveTo>
                  <a:pt x="0" y="0"/>
                </a:moveTo>
                <a:lnTo>
                  <a:pt x="159023" y="12872"/>
                </a:lnTo>
                <a:cubicBezTo>
                  <a:pt x="659101" y="63644"/>
                  <a:pt x="1176498" y="175345"/>
                  <a:pt x="1697597" y="306418"/>
                </a:cubicBezTo>
                <a:cubicBezTo>
                  <a:pt x="3312474" y="712392"/>
                  <a:pt x="3742395" y="1999786"/>
                  <a:pt x="4047822" y="3511272"/>
                </a:cubicBezTo>
                <a:cubicBezTo>
                  <a:pt x="4252232" y="4523358"/>
                  <a:pt x="4422733" y="5443193"/>
                  <a:pt x="3551503" y="6184235"/>
                </a:cubicBezTo>
                <a:cubicBezTo>
                  <a:pt x="3429343" y="6288166"/>
                  <a:pt x="3299185" y="6378784"/>
                  <a:pt x="3163159" y="6459073"/>
                </a:cubicBezTo>
                <a:lnTo>
                  <a:pt x="3092077" y="6498740"/>
                </a:lnTo>
                <a:lnTo>
                  <a:pt x="0" y="649874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47DB6CD-8E9E-4643-B3B6-01BD80429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23838" y="538152"/>
            <a:ext cx="6095989" cy="6543686"/>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spTree>
    <p:extLst>
      <p:ext uri="{BB962C8B-B14F-4D97-AF65-F5344CB8AC3E}">
        <p14:creationId xmlns:p14="http://schemas.microsoft.com/office/powerpoint/2010/main" val="4262868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8DDDE-FEBD-46E2-8FEB-3DE62F2B2BAE}"/>
              </a:ext>
            </a:extLst>
          </p:cNvPr>
          <p:cNvSpPr>
            <a:spLocks noGrp="1"/>
          </p:cNvSpPr>
          <p:nvPr>
            <p:ph type="title"/>
          </p:nvPr>
        </p:nvSpPr>
        <p:spPr/>
        <p:txBody>
          <a:bodyPr/>
          <a:lstStyle/>
          <a:p>
            <a:r>
              <a:rPr lang="en-US" dirty="0"/>
              <a:t>What to expect continued</a:t>
            </a:r>
          </a:p>
        </p:txBody>
      </p:sp>
      <p:sp>
        <p:nvSpPr>
          <p:cNvPr id="3" name="Content Placeholder 2">
            <a:extLst>
              <a:ext uri="{FF2B5EF4-FFF2-40B4-BE49-F238E27FC236}">
                <a16:creationId xmlns:a16="http://schemas.microsoft.com/office/drawing/2014/main" id="{055B2AA9-B6B9-4EFB-A782-F78C244F6EEE}"/>
              </a:ext>
            </a:extLst>
          </p:cNvPr>
          <p:cNvSpPr>
            <a:spLocks noGrp="1"/>
          </p:cNvSpPr>
          <p:nvPr>
            <p:ph idx="1"/>
          </p:nvPr>
        </p:nvSpPr>
        <p:spPr/>
        <p:txBody>
          <a:bodyPr vert="horz" lIns="91440" tIns="45720" rIns="91440" bIns="45720" rtlCol="0" anchor="t">
            <a:normAutofit/>
          </a:bodyPr>
          <a:lstStyle/>
          <a:p>
            <a:r>
              <a:rPr lang="en-US" dirty="0">
                <a:solidFill>
                  <a:srgbClr val="FFFFFF">
                    <a:alpha val="70000"/>
                  </a:srgbClr>
                </a:solidFill>
              </a:rPr>
              <a:t>When trying to determine an answer on the multiple-choice section, students can use POE or process of elimination if they are unsure of a response.</a:t>
            </a:r>
          </a:p>
          <a:p>
            <a:r>
              <a:rPr lang="en-US" dirty="0">
                <a:solidFill>
                  <a:srgbClr val="FFFFFF">
                    <a:alpha val="70000"/>
                  </a:srgbClr>
                </a:solidFill>
              </a:rPr>
              <a:t>Students can take an educated guess if they can limit their responses to two.</a:t>
            </a:r>
          </a:p>
          <a:p>
            <a:r>
              <a:rPr lang="en-US" dirty="0">
                <a:solidFill>
                  <a:srgbClr val="FFFFFF">
                    <a:alpha val="70000"/>
                  </a:srgbClr>
                </a:solidFill>
              </a:rPr>
              <a:t>Students should monitor their reading as they go.</a:t>
            </a:r>
          </a:p>
        </p:txBody>
      </p:sp>
    </p:spTree>
    <p:extLst>
      <p:ext uri="{BB962C8B-B14F-4D97-AF65-F5344CB8AC3E}">
        <p14:creationId xmlns:p14="http://schemas.microsoft.com/office/powerpoint/2010/main" val="3615252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2C02A-6A58-4B18-870D-DD702DE59D46}"/>
              </a:ext>
            </a:extLst>
          </p:cNvPr>
          <p:cNvSpPr>
            <a:spLocks noGrp="1"/>
          </p:cNvSpPr>
          <p:nvPr>
            <p:ph type="title"/>
          </p:nvPr>
        </p:nvSpPr>
        <p:spPr/>
        <p:txBody>
          <a:bodyPr/>
          <a:lstStyle/>
          <a:p>
            <a:r>
              <a:rPr lang="en-US" dirty="0"/>
              <a:t>What to expect continued</a:t>
            </a:r>
          </a:p>
        </p:txBody>
      </p:sp>
      <p:sp>
        <p:nvSpPr>
          <p:cNvPr id="3" name="Content Placeholder 2">
            <a:extLst>
              <a:ext uri="{FF2B5EF4-FFF2-40B4-BE49-F238E27FC236}">
                <a16:creationId xmlns:a16="http://schemas.microsoft.com/office/drawing/2014/main" id="{1FED4823-5B85-4DE0-8F6E-4044121965A0}"/>
              </a:ext>
            </a:extLst>
          </p:cNvPr>
          <p:cNvSpPr>
            <a:spLocks noGrp="1"/>
          </p:cNvSpPr>
          <p:nvPr>
            <p:ph idx="1"/>
          </p:nvPr>
        </p:nvSpPr>
        <p:spPr/>
        <p:txBody>
          <a:bodyPr vert="horz" lIns="91440" tIns="45720" rIns="91440" bIns="45720" rtlCol="0" anchor="t">
            <a:normAutofit fontScale="92500" lnSpcReduction="20000"/>
          </a:bodyPr>
          <a:lstStyle/>
          <a:p>
            <a:r>
              <a:rPr lang="en-US" dirty="0">
                <a:solidFill>
                  <a:srgbClr val="FFFFFF">
                    <a:alpha val="70000"/>
                  </a:srgbClr>
                </a:solidFill>
              </a:rPr>
              <a:t>For short response questions, students should be able to compose a paragraph, answer the question based upon the passage with details and use complete sentences. Students can echo the original question in their response.</a:t>
            </a:r>
            <a:endParaRPr lang="en-US" dirty="0"/>
          </a:p>
          <a:p>
            <a:r>
              <a:rPr lang="en-US" dirty="0">
                <a:solidFill>
                  <a:srgbClr val="FFFFFF">
                    <a:alpha val="70000"/>
                  </a:srgbClr>
                </a:solidFill>
              </a:rPr>
              <a:t>For extended response questions, (essays), students must base their work upon evidence from the passages read, formulate arguments, use more sophisticated vocabulary and write in an organized manner. </a:t>
            </a:r>
          </a:p>
        </p:txBody>
      </p:sp>
    </p:spTree>
    <p:extLst>
      <p:ext uri="{BB962C8B-B14F-4D97-AF65-F5344CB8AC3E}">
        <p14:creationId xmlns:p14="http://schemas.microsoft.com/office/powerpoint/2010/main" val="216382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BAC64-E5BE-4864-A9BD-369BA44FB2D4}"/>
              </a:ext>
            </a:extLst>
          </p:cNvPr>
          <p:cNvSpPr>
            <a:spLocks noGrp="1"/>
          </p:cNvSpPr>
          <p:nvPr>
            <p:ph type="title"/>
          </p:nvPr>
        </p:nvSpPr>
        <p:spPr/>
        <p:txBody>
          <a:bodyPr/>
          <a:lstStyle/>
          <a:p>
            <a:r>
              <a:rPr lang="en-US" dirty="0"/>
              <a:t>More information available:</a:t>
            </a:r>
          </a:p>
        </p:txBody>
      </p:sp>
      <p:sp>
        <p:nvSpPr>
          <p:cNvPr id="3" name="Content Placeholder 2">
            <a:extLst>
              <a:ext uri="{FF2B5EF4-FFF2-40B4-BE49-F238E27FC236}">
                <a16:creationId xmlns:a16="http://schemas.microsoft.com/office/drawing/2014/main" id="{2B22F185-741D-4248-A10A-4D7E2A16FF61}"/>
              </a:ext>
            </a:extLst>
          </p:cNvPr>
          <p:cNvSpPr>
            <a:spLocks noGrp="1"/>
          </p:cNvSpPr>
          <p:nvPr>
            <p:ph idx="1"/>
          </p:nvPr>
        </p:nvSpPr>
        <p:spPr/>
        <p:txBody>
          <a:bodyPr vert="horz" lIns="91440" tIns="45720" rIns="91440" bIns="45720" rtlCol="0" anchor="t">
            <a:normAutofit/>
          </a:bodyPr>
          <a:lstStyle/>
          <a:p>
            <a:r>
              <a:rPr lang="en-US" dirty="0">
                <a:solidFill>
                  <a:srgbClr val="FFFFFF">
                    <a:alpha val="70000"/>
                  </a:srgbClr>
                </a:solidFill>
              </a:rPr>
              <a:t>For more information on the NYS ELA test, parents can visit the New York State Education site at http//.www.nysed.gov or </a:t>
            </a:r>
            <a:r>
              <a:rPr lang="en-US" dirty="0">
                <a:solidFill>
                  <a:srgbClr val="FFFFFF">
                    <a:alpha val="70000"/>
                  </a:srgbClr>
                </a:solidFill>
                <a:hlinkClick r:id="rId2"/>
              </a:rPr>
              <a:t>https:////www.engageny.org</a:t>
            </a:r>
            <a:endParaRPr lang="en-US"/>
          </a:p>
          <a:p>
            <a:r>
              <a:rPr lang="en-US" dirty="0">
                <a:solidFill>
                  <a:srgbClr val="FFFFFF">
                    <a:alpha val="70000"/>
                  </a:srgbClr>
                </a:solidFill>
              </a:rPr>
              <a:t>A separate workshop will also take place next month virtually at our site.</a:t>
            </a:r>
            <a:endParaRPr lang="en-US" dirty="0"/>
          </a:p>
          <a:p>
            <a:endParaRPr lang="en-US" dirty="0">
              <a:solidFill>
                <a:srgbClr val="FFFFFF">
                  <a:alpha val="70000"/>
                </a:srgbClr>
              </a:solidFill>
            </a:endParaRPr>
          </a:p>
          <a:p>
            <a:endParaRPr lang="en-US" dirty="0">
              <a:solidFill>
                <a:srgbClr val="FFFFFF">
                  <a:alpha val="70000"/>
                </a:srgbClr>
              </a:solidFill>
            </a:endParaRPr>
          </a:p>
        </p:txBody>
      </p:sp>
    </p:spTree>
    <p:extLst>
      <p:ext uri="{BB962C8B-B14F-4D97-AF65-F5344CB8AC3E}">
        <p14:creationId xmlns:p14="http://schemas.microsoft.com/office/powerpoint/2010/main" val="1045451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BAC64-E5BE-4864-A9BD-369BA44FB2D4}"/>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2B22F185-741D-4248-A10A-4D7E2A16FF61}"/>
              </a:ext>
            </a:extLst>
          </p:cNvPr>
          <p:cNvSpPr>
            <a:spLocks noGrp="1"/>
          </p:cNvSpPr>
          <p:nvPr>
            <p:ph idx="1"/>
          </p:nvPr>
        </p:nvSpPr>
        <p:spPr>
          <a:xfrm>
            <a:off x="833887" y="1782792"/>
            <a:ext cx="10538604" cy="4565705"/>
          </a:xfrm>
        </p:spPr>
        <p:txBody>
          <a:bodyPr vert="horz" lIns="91440" tIns="45720" rIns="91440" bIns="45720" rtlCol="0" anchor="t">
            <a:normAutofit fontScale="70000" lnSpcReduction="20000"/>
          </a:bodyPr>
          <a:lstStyle/>
          <a:p>
            <a:r>
              <a:rPr lang="en-US" dirty="0">
                <a:solidFill>
                  <a:srgbClr val="FFFFFF">
                    <a:alpha val="70000"/>
                  </a:srgbClr>
                </a:solidFill>
              </a:rPr>
              <a:t>From your child's Clever account:</a:t>
            </a:r>
          </a:p>
          <a:p>
            <a:r>
              <a:rPr lang="en-US" dirty="0" err="1">
                <a:solidFill>
                  <a:srgbClr val="FFFFFF">
                    <a:alpha val="70000"/>
                  </a:srgbClr>
                </a:solidFill>
              </a:rPr>
              <a:t>Bookflix</a:t>
            </a:r>
            <a:endParaRPr lang="en-US" dirty="0">
              <a:solidFill>
                <a:srgbClr val="FFFFFF">
                  <a:alpha val="70000"/>
                </a:srgbClr>
              </a:solidFill>
            </a:endParaRPr>
          </a:p>
          <a:p>
            <a:r>
              <a:rPr lang="en-US" dirty="0">
                <a:solidFill>
                  <a:srgbClr val="FFFFFF">
                    <a:alpha val="70000"/>
                  </a:srgbClr>
                </a:solidFill>
              </a:rPr>
              <a:t>Benchmark</a:t>
            </a:r>
          </a:p>
          <a:p>
            <a:r>
              <a:rPr lang="en-US" dirty="0">
                <a:solidFill>
                  <a:srgbClr val="FFFFFF">
                    <a:alpha val="70000"/>
                  </a:srgbClr>
                </a:solidFill>
              </a:rPr>
              <a:t>ILX, </a:t>
            </a:r>
            <a:r>
              <a:rPr lang="en-US" dirty="0" err="1">
                <a:solidFill>
                  <a:srgbClr val="FFFFFF">
                    <a:alpha val="70000"/>
                  </a:srgbClr>
                </a:solidFill>
              </a:rPr>
              <a:t>SmartyAnts</a:t>
            </a:r>
            <a:r>
              <a:rPr lang="en-US" dirty="0">
                <a:solidFill>
                  <a:srgbClr val="FFFFFF">
                    <a:alpha val="70000"/>
                  </a:srgbClr>
                </a:solidFill>
              </a:rPr>
              <a:t>, </a:t>
            </a:r>
            <a:r>
              <a:rPr lang="en-US" dirty="0" err="1">
                <a:solidFill>
                  <a:srgbClr val="FFFFFF">
                    <a:alpha val="70000"/>
                  </a:srgbClr>
                </a:solidFill>
              </a:rPr>
              <a:t>BrainPop</a:t>
            </a:r>
            <a:endParaRPr lang="en-US" dirty="0">
              <a:solidFill>
                <a:srgbClr val="FFFFFF">
                  <a:alpha val="70000"/>
                </a:srgbClr>
              </a:solidFill>
            </a:endParaRPr>
          </a:p>
          <a:p>
            <a:r>
              <a:rPr lang="en-US" dirty="0">
                <a:solidFill>
                  <a:srgbClr val="FFFFFF">
                    <a:alpha val="70000"/>
                  </a:srgbClr>
                </a:solidFill>
              </a:rPr>
              <a:t>One More Story</a:t>
            </a:r>
          </a:p>
          <a:p>
            <a:pPr marL="0" indent="0">
              <a:buNone/>
            </a:pPr>
            <a:r>
              <a:rPr lang="en-US" dirty="0">
                <a:ea typeface="+mn-lt"/>
                <a:cs typeface="+mn-lt"/>
                <a:hlinkClick r:id="rId2"/>
              </a:rPr>
              <a:t>Caldecott Medal and Honor Books (commonsensemedia.org)</a:t>
            </a:r>
            <a:endParaRPr lang="en-US"/>
          </a:p>
          <a:p>
            <a:r>
              <a:rPr lang="en-US" dirty="0">
                <a:solidFill>
                  <a:srgbClr val="FFFFFF">
                    <a:alpha val="70000"/>
                  </a:srgbClr>
                </a:solidFill>
              </a:rPr>
              <a:t>Websites:</a:t>
            </a:r>
          </a:p>
          <a:p>
            <a:r>
              <a:rPr lang="en-US" dirty="0">
                <a:solidFill>
                  <a:srgbClr val="FFFFFF">
                    <a:alpha val="70000"/>
                  </a:srgbClr>
                </a:solidFill>
              </a:rPr>
              <a:t>Epic Books: </a:t>
            </a:r>
            <a:r>
              <a:rPr lang="en-US" dirty="0">
                <a:ea typeface="+mn-lt"/>
                <a:cs typeface="+mn-lt"/>
              </a:rPr>
              <a:t>https://www.getepic.com/</a:t>
            </a:r>
            <a:endParaRPr lang="en-US" dirty="0">
              <a:solidFill>
                <a:srgbClr val="FFFFFF">
                  <a:alpha val="70000"/>
                </a:srgbClr>
              </a:solidFill>
            </a:endParaRPr>
          </a:p>
          <a:p>
            <a:r>
              <a:rPr lang="en-US" dirty="0">
                <a:solidFill>
                  <a:srgbClr val="FFFFFF">
                    <a:alpha val="70000"/>
                  </a:srgbClr>
                </a:solidFill>
              </a:rPr>
              <a:t>Starfall: </a:t>
            </a:r>
            <a:r>
              <a:rPr lang="en-US" dirty="0">
                <a:ea typeface="+mn-lt"/>
                <a:cs typeface="+mn-lt"/>
                <a:hlinkClick r:id="rId3"/>
              </a:rPr>
              <a:t>https://www.abcya.com/</a:t>
            </a:r>
            <a:endParaRPr lang="en-US" dirty="0">
              <a:solidFill>
                <a:srgbClr val="FFFFFF">
                  <a:alpha val="70000"/>
                </a:srgbClr>
              </a:solidFill>
            </a:endParaRPr>
          </a:p>
          <a:p>
            <a:r>
              <a:rPr lang="en-US" dirty="0">
                <a:ea typeface="+mn-lt"/>
                <a:cs typeface="+mn-lt"/>
              </a:rPr>
              <a:t>https://www.storyjumper.com</a:t>
            </a:r>
            <a:endParaRPr lang="en-US" dirty="0">
              <a:solidFill>
                <a:srgbClr val="FFFFFF">
                  <a:alpha val="70000"/>
                </a:srgbClr>
              </a:solidFill>
            </a:endParaRPr>
          </a:p>
          <a:p>
            <a:endParaRPr lang="en-US" dirty="0">
              <a:solidFill>
                <a:srgbClr val="FFFFFF">
                  <a:alpha val="70000"/>
                </a:srgbClr>
              </a:solidFill>
            </a:endParaRPr>
          </a:p>
          <a:p>
            <a:endParaRPr lang="en-US" dirty="0">
              <a:solidFill>
                <a:srgbClr val="FFFFFF">
                  <a:alpha val="70000"/>
                </a:srgbClr>
              </a:solidFill>
            </a:endParaRPr>
          </a:p>
          <a:p>
            <a:endParaRPr lang="en-US" dirty="0">
              <a:solidFill>
                <a:srgbClr val="FFFFFF">
                  <a:alpha val="70000"/>
                </a:srgbClr>
              </a:solidFill>
            </a:endParaRPr>
          </a:p>
          <a:p>
            <a:endParaRPr lang="en-US" dirty="0">
              <a:solidFill>
                <a:srgbClr val="FFFFFF">
                  <a:alpha val="70000"/>
                </a:srgbClr>
              </a:solidFill>
            </a:endParaRPr>
          </a:p>
        </p:txBody>
      </p:sp>
    </p:spTree>
    <p:extLst>
      <p:ext uri="{BB962C8B-B14F-4D97-AF65-F5344CB8AC3E}">
        <p14:creationId xmlns:p14="http://schemas.microsoft.com/office/powerpoint/2010/main" val="52736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2C02A-6A58-4B18-870D-DD702DE59D46}"/>
              </a:ext>
            </a:extLst>
          </p:cNvPr>
          <p:cNvSpPr>
            <a:spLocks noGrp="1"/>
          </p:cNvSpPr>
          <p:nvPr>
            <p:ph type="title"/>
          </p:nvPr>
        </p:nvSpPr>
        <p:spPr/>
        <p:txBody>
          <a:bodyPr/>
          <a:lstStyle/>
          <a:p>
            <a:pPr algn="ctr"/>
            <a:r>
              <a:rPr lang="en-US" dirty="0"/>
              <a:t>Questions &amp; Answers</a:t>
            </a:r>
          </a:p>
        </p:txBody>
      </p:sp>
      <p:sp>
        <p:nvSpPr>
          <p:cNvPr id="3" name="Content Placeholder 2">
            <a:extLst>
              <a:ext uri="{FF2B5EF4-FFF2-40B4-BE49-F238E27FC236}">
                <a16:creationId xmlns:a16="http://schemas.microsoft.com/office/drawing/2014/main" id="{1FED4823-5B85-4DE0-8F6E-4044121965A0}"/>
              </a:ext>
            </a:extLst>
          </p:cNvPr>
          <p:cNvSpPr>
            <a:spLocks noGrp="1"/>
          </p:cNvSpPr>
          <p:nvPr>
            <p:ph idx="1"/>
          </p:nvPr>
        </p:nvSpPr>
        <p:spPr/>
        <p:txBody>
          <a:bodyPr vert="horz" lIns="91440" tIns="45720" rIns="91440" bIns="45720" rtlCol="0" anchor="t">
            <a:normAutofit/>
          </a:bodyPr>
          <a:lstStyle/>
          <a:p>
            <a:r>
              <a:rPr lang="en-US" dirty="0">
                <a:solidFill>
                  <a:srgbClr val="FFFFFF">
                    <a:alpha val="70000"/>
                  </a:srgbClr>
                </a:solidFill>
              </a:rPr>
              <a:t>Thank you for joining us!</a:t>
            </a:r>
            <a:endParaRPr lang="en-US" dirty="0"/>
          </a:p>
          <a:p>
            <a:pPr marL="0" indent="0">
              <a:buNone/>
            </a:pPr>
            <a:r>
              <a:rPr lang="en-US" dirty="0">
                <a:solidFill>
                  <a:srgbClr val="FFFFFF">
                    <a:alpha val="70000"/>
                  </a:srgbClr>
                </a:solidFill>
              </a:rPr>
              <a:t>Please contact us with any questions:</a:t>
            </a:r>
          </a:p>
          <a:p>
            <a:pPr marL="0" indent="0">
              <a:buNone/>
            </a:pPr>
            <a:r>
              <a:rPr lang="en-US" dirty="0">
                <a:solidFill>
                  <a:schemeClr val="tx1"/>
                </a:solidFill>
                <a:hlinkClick r:id="rId2">
                  <a:extLst>
                    <a:ext uri="{A12FA001-AC4F-418D-AE19-62706E023703}">
                      <ahyp:hlinkClr xmlns:ahyp="http://schemas.microsoft.com/office/drawing/2018/hyperlinkcolor" val="tx"/>
                    </a:ext>
                  </a:extLst>
                </a:hlinkClick>
              </a:rPr>
              <a:t>smcdonald@yonkerspublicschools.org</a:t>
            </a:r>
            <a:endParaRPr lang="en-US" dirty="0">
              <a:solidFill>
                <a:schemeClr val="tx1"/>
              </a:solidFill>
            </a:endParaRPr>
          </a:p>
          <a:p>
            <a:pPr marL="0" indent="0">
              <a:buNone/>
            </a:pPr>
            <a:r>
              <a:rPr lang="en-US" dirty="0">
                <a:solidFill>
                  <a:srgbClr val="FFFFFF">
                    <a:alpha val="70000"/>
                  </a:srgbClr>
                </a:solidFill>
                <a:hlinkClick r:id="rId3"/>
              </a:rPr>
              <a:t>cborst@yonkerspublicschools.org</a:t>
            </a:r>
          </a:p>
          <a:p>
            <a:pPr marL="0" indent="0">
              <a:buNone/>
            </a:pPr>
            <a:r>
              <a:rPr lang="en-US" dirty="0">
                <a:solidFill>
                  <a:srgbClr val="FFFFFF">
                    <a:alpha val="70000"/>
                  </a:srgbClr>
                </a:solidFill>
                <a:hlinkClick r:id="rId4"/>
              </a:rPr>
              <a:t>nvitulli</a:t>
            </a:r>
            <a:r>
              <a:rPr lang="en-US" dirty="0">
                <a:solidFill>
                  <a:srgbClr val="FFFFFF">
                    <a:alpha val="70000"/>
                  </a:srgbClr>
                </a:solidFill>
                <a:hlinkClick r:id="rId4">
                  <a:extLst>
                    <a:ext uri="{A12FA001-AC4F-418D-AE19-62706E023703}">
                      <ahyp:hlinkClr xmlns:ahyp="http://schemas.microsoft.com/office/drawing/2018/hyperlinkcolor" val="tx"/>
                    </a:ext>
                  </a:extLst>
                </a:hlinkClick>
              </a:rPr>
              <a:t>@yonkerspublicschools.org</a:t>
            </a:r>
            <a:r>
              <a:rPr lang="en-US" dirty="0">
                <a:solidFill>
                  <a:srgbClr val="FFFFFF">
                    <a:alpha val="70000"/>
                  </a:srgbClr>
                </a:solidFill>
              </a:rPr>
              <a:t> </a:t>
            </a:r>
          </a:p>
        </p:txBody>
      </p:sp>
    </p:spTree>
    <p:extLst>
      <p:ext uri="{BB962C8B-B14F-4D97-AF65-F5344CB8AC3E}">
        <p14:creationId xmlns:p14="http://schemas.microsoft.com/office/powerpoint/2010/main" val="1840191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438A1-BCDF-4084-A883-C8375DD4BFA8}"/>
              </a:ext>
            </a:extLst>
          </p:cNvPr>
          <p:cNvSpPr>
            <a:spLocks noGrp="1"/>
          </p:cNvSpPr>
          <p:nvPr>
            <p:ph type="title"/>
          </p:nvPr>
        </p:nvSpPr>
        <p:spPr/>
        <p:txBody>
          <a:bodyPr/>
          <a:lstStyle/>
          <a:p>
            <a:r>
              <a:rPr lang="en-US" dirty="0"/>
              <a:t>Welcome!</a:t>
            </a:r>
          </a:p>
        </p:txBody>
      </p:sp>
      <p:sp>
        <p:nvSpPr>
          <p:cNvPr id="3" name="Content Placeholder 2">
            <a:extLst>
              <a:ext uri="{FF2B5EF4-FFF2-40B4-BE49-F238E27FC236}">
                <a16:creationId xmlns:a16="http://schemas.microsoft.com/office/drawing/2014/main" id="{2E394EF1-1A12-4220-A93E-C5616E174670}"/>
              </a:ext>
            </a:extLst>
          </p:cNvPr>
          <p:cNvSpPr>
            <a:spLocks noGrp="1"/>
          </p:cNvSpPr>
          <p:nvPr>
            <p:ph idx="1"/>
          </p:nvPr>
        </p:nvSpPr>
        <p:spPr/>
        <p:txBody>
          <a:bodyPr vert="horz" lIns="91440" tIns="45720" rIns="91440" bIns="45720" rtlCol="0" anchor="t">
            <a:normAutofit/>
          </a:bodyPr>
          <a:lstStyle/>
          <a:p>
            <a:r>
              <a:rPr lang="en-US" dirty="0">
                <a:solidFill>
                  <a:srgbClr val="FFFFFF">
                    <a:alpha val="70000"/>
                  </a:srgbClr>
                </a:solidFill>
              </a:rPr>
              <a:t>Mrs. Wermuth – Principal</a:t>
            </a:r>
          </a:p>
          <a:p>
            <a:pPr lvl="1"/>
            <a:r>
              <a:rPr lang="en-US" dirty="0">
                <a:solidFill>
                  <a:srgbClr val="FFFFFF">
                    <a:alpha val="70000"/>
                  </a:srgbClr>
                </a:solidFill>
              </a:rPr>
              <a:t>Mrs. McDonald – Reading Teacher</a:t>
            </a:r>
          </a:p>
          <a:p>
            <a:pPr lvl="1"/>
            <a:r>
              <a:rPr lang="en-US" dirty="0">
                <a:solidFill>
                  <a:srgbClr val="FFFFFF">
                    <a:alpha val="70000"/>
                  </a:srgbClr>
                </a:solidFill>
              </a:rPr>
              <a:t>Mrs. Borst – ENL Teacher</a:t>
            </a:r>
          </a:p>
          <a:p>
            <a:pPr lvl="1"/>
            <a:r>
              <a:rPr lang="en-US" dirty="0">
                <a:solidFill>
                  <a:srgbClr val="FFFFFF">
                    <a:alpha val="70000"/>
                  </a:srgbClr>
                </a:solidFill>
              </a:rPr>
              <a:t>Mr. Vitulli – Special Education Teacher</a:t>
            </a:r>
          </a:p>
          <a:p>
            <a:pPr lvl="1"/>
            <a:endParaRPr lang="en-US" dirty="0">
              <a:solidFill>
                <a:srgbClr val="FFFFFF">
                  <a:alpha val="70000"/>
                </a:srgbClr>
              </a:solidFill>
            </a:endParaRPr>
          </a:p>
        </p:txBody>
      </p:sp>
    </p:spTree>
    <p:extLst>
      <p:ext uri="{BB962C8B-B14F-4D97-AF65-F5344CB8AC3E}">
        <p14:creationId xmlns:p14="http://schemas.microsoft.com/office/powerpoint/2010/main" val="383993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50995-7E6E-43AD-B574-8ECB682060AF}"/>
              </a:ext>
            </a:extLst>
          </p:cNvPr>
          <p:cNvSpPr>
            <a:spLocks noGrp="1"/>
          </p:cNvSpPr>
          <p:nvPr>
            <p:ph type="title"/>
          </p:nvPr>
        </p:nvSpPr>
        <p:spPr/>
        <p:txBody>
          <a:bodyPr/>
          <a:lstStyle/>
          <a:p>
            <a:r>
              <a:rPr lang="en-US" dirty="0"/>
              <a:t>Homework and Study Tips For Parents </a:t>
            </a:r>
          </a:p>
        </p:txBody>
      </p:sp>
      <p:sp>
        <p:nvSpPr>
          <p:cNvPr id="3" name="Content Placeholder 2">
            <a:extLst>
              <a:ext uri="{FF2B5EF4-FFF2-40B4-BE49-F238E27FC236}">
                <a16:creationId xmlns:a16="http://schemas.microsoft.com/office/drawing/2014/main" id="{C5FED84B-BCCC-4E55-BCDD-7CBE3BEE2E63}"/>
              </a:ext>
            </a:extLst>
          </p:cNvPr>
          <p:cNvSpPr>
            <a:spLocks noGrp="1"/>
          </p:cNvSpPr>
          <p:nvPr>
            <p:ph idx="1"/>
          </p:nvPr>
        </p:nvSpPr>
        <p:spPr/>
        <p:txBody>
          <a:bodyPr vert="horz" lIns="91440" tIns="45720" rIns="91440" bIns="45720" rtlCol="0" anchor="t">
            <a:normAutofit fontScale="85000" lnSpcReduction="20000"/>
          </a:bodyPr>
          <a:lstStyle/>
          <a:p>
            <a:r>
              <a:rPr lang="en-US" sz="2000" dirty="0">
                <a:solidFill>
                  <a:srgbClr val="FFFFFF">
                    <a:alpha val="70000"/>
                  </a:srgbClr>
                </a:solidFill>
              </a:rPr>
              <a:t>Talk to teachers and know what they are looking for</a:t>
            </a:r>
          </a:p>
          <a:p>
            <a:r>
              <a:rPr lang="en-US" sz="2000" dirty="0">
                <a:solidFill>
                  <a:srgbClr val="FFFFFF">
                    <a:alpha val="70000"/>
                  </a:srgbClr>
                </a:solidFill>
              </a:rPr>
              <a:t>Schedule a regular study time/Have a routine</a:t>
            </a:r>
          </a:p>
          <a:p>
            <a:r>
              <a:rPr lang="en-US" sz="2000" dirty="0">
                <a:solidFill>
                  <a:srgbClr val="FFFFFF">
                    <a:alpha val="70000"/>
                  </a:srgbClr>
                </a:solidFill>
              </a:rPr>
              <a:t>Keep distractions to a minimum</a:t>
            </a:r>
          </a:p>
          <a:p>
            <a:r>
              <a:rPr lang="en-US" sz="2000" dirty="0">
                <a:solidFill>
                  <a:srgbClr val="FFFFFF">
                    <a:alpha val="70000"/>
                  </a:srgbClr>
                </a:solidFill>
              </a:rPr>
              <a:t>Set up a special place for homework. Make certain paper, pencils, and extra supplies are there and ready to go</a:t>
            </a:r>
          </a:p>
          <a:p>
            <a:r>
              <a:rPr lang="en-US" sz="2000" dirty="0">
                <a:solidFill>
                  <a:srgbClr val="FFFFFF">
                    <a:alpha val="70000"/>
                  </a:srgbClr>
                </a:solidFill>
              </a:rPr>
              <a:t>Praise work efforts</a:t>
            </a:r>
          </a:p>
          <a:p>
            <a:r>
              <a:rPr lang="en-US" sz="2000" dirty="0">
                <a:solidFill>
                  <a:srgbClr val="FFFFFF">
                    <a:alpha val="70000"/>
                  </a:srgbClr>
                </a:solidFill>
              </a:rPr>
              <a:t>Try to get your child to do as much work independently as possible but don't be afraid to rephrase directions if needed.  Sometimes modifications are needed. Give short breaks when necessary.  </a:t>
            </a:r>
          </a:p>
          <a:p>
            <a:r>
              <a:rPr lang="en-US" sz="2000" dirty="0">
                <a:solidFill>
                  <a:srgbClr val="FFFFFF">
                    <a:alpha val="70000"/>
                  </a:srgbClr>
                </a:solidFill>
              </a:rPr>
              <a:t>Use positive reinforcement  rather than negative consequences</a:t>
            </a:r>
          </a:p>
          <a:p>
            <a:endParaRPr lang="en-US" sz="2000" dirty="0">
              <a:solidFill>
                <a:srgbClr val="FFFFFF">
                  <a:alpha val="70000"/>
                </a:srgbClr>
              </a:solidFill>
            </a:endParaRPr>
          </a:p>
          <a:p>
            <a:endParaRPr lang="en-US" dirty="0">
              <a:solidFill>
                <a:srgbClr val="FFFFFF">
                  <a:alpha val="70000"/>
                </a:srgbClr>
              </a:solidFill>
            </a:endParaRPr>
          </a:p>
        </p:txBody>
      </p:sp>
    </p:spTree>
    <p:extLst>
      <p:ext uri="{BB962C8B-B14F-4D97-AF65-F5344CB8AC3E}">
        <p14:creationId xmlns:p14="http://schemas.microsoft.com/office/powerpoint/2010/main" val="271175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4">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F3A0F6C-EB8F-4A4C-8258-23F6D815E0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8352" cy="6438900"/>
          </a:xfrm>
          <a:custGeom>
            <a:avLst/>
            <a:gdLst>
              <a:gd name="connsiteX0" fmla="*/ 0 w 12198352"/>
              <a:gd name="connsiteY0" fmla="*/ 0 h 6438900"/>
              <a:gd name="connsiteX1" fmla="*/ 12198352 w 12198352"/>
              <a:gd name="connsiteY1" fmla="*/ 0 h 6438900"/>
              <a:gd name="connsiteX2" fmla="*/ 12198352 w 12198352"/>
              <a:gd name="connsiteY2" fmla="*/ 5644414 h 6438900"/>
              <a:gd name="connsiteX3" fmla="*/ 12042486 w 12198352"/>
              <a:gd name="connsiteY3" fmla="*/ 5750064 h 6438900"/>
              <a:gd name="connsiteX4" fmla="*/ 9483672 w 12198352"/>
              <a:gd name="connsiteY4" fmla="*/ 6432438 h 6438900"/>
              <a:gd name="connsiteX5" fmla="*/ 8500895 w 12198352"/>
              <a:gd name="connsiteY5" fmla="*/ 6437925 h 6438900"/>
              <a:gd name="connsiteX6" fmla="*/ 1629409 w 12198352"/>
              <a:gd name="connsiteY6" fmla="*/ 5170893 h 6438900"/>
              <a:gd name="connsiteX7" fmla="*/ 433424 w 12198352"/>
              <a:gd name="connsiteY7" fmla="*/ 4633819 h 6438900"/>
              <a:gd name="connsiteX8" fmla="*/ 0 w 12198352"/>
              <a:gd name="connsiteY8" fmla="*/ 4450771 h 643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8352" h="6438900">
                <a:moveTo>
                  <a:pt x="0" y="0"/>
                </a:moveTo>
                <a:lnTo>
                  <a:pt x="12198352" y="0"/>
                </a:lnTo>
                <a:lnTo>
                  <a:pt x="12198352" y="5644414"/>
                </a:lnTo>
                <a:lnTo>
                  <a:pt x="12042486" y="5750064"/>
                </a:lnTo>
                <a:cubicBezTo>
                  <a:pt x="11268689" y="6237466"/>
                  <a:pt x="10357585" y="6417714"/>
                  <a:pt x="9483672" y="6432438"/>
                </a:cubicBezTo>
                <a:cubicBezTo>
                  <a:pt x="9158751" y="6438062"/>
                  <a:pt x="8830819" y="6440385"/>
                  <a:pt x="8500895" y="6437925"/>
                </a:cubicBezTo>
                <a:cubicBezTo>
                  <a:pt x="6191416" y="6420695"/>
                  <a:pt x="3784289" y="6168856"/>
                  <a:pt x="1629409" y="5170893"/>
                </a:cubicBezTo>
                <a:cubicBezTo>
                  <a:pt x="1229906" y="4985892"/>
                  <a:pt x="831404" y="4807078"/>
                  <a:pt x="433424" y="4633819"/>
                </a:cubicBezTo>
                <a:lnTo>
                  <a:pt x="0" y="445077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500">
              <a:solidFill>
                <a:prstClr val="white"/>
              </a:solidFill>
              <a:latin typeface="Avenir Next LT Pro" panose="020B0504020202020204" pitchFamily="34" charset="0"/>
            </a:endParaRPr>
          </a:p>
        </p:txBody>
      </p:sp>
      <p:sp>
        <p:nvSpPr>
          <p:cNvPr id="19" name="Freeform: Shape 18">
            <a:extLst>
              <a:ext uri="{FF2B5EF4-FFF2-40B4-BE49-F238E27FC236}">
                <a16:creationId xmlns:a16="http://schemas.microsoft.com/office/drawing/2014/main" id="{6A9C92F4-A4A4-42E0-9391-C666AAED1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817925">
            <a:off x="2322363" y="-118377"/>
            <a:ext cx="7900749" cy="9821966"/>
          </a:xfrm>
          <a:custGeom>
            <a:avLst/>
            <a:gdLst>
              <a:gd name="connsiteX0" fmla="*/ 589029 w 7858893"/>
              <a:gd name="connsiteY0" fmla="*/ 9827096 h 9827096"/>
              <a:gd name="connsiteX1" fmla="*/ 0 w 7858893"/>
              <a:gd name="connsiteY1" fmla="*/ 9338053 h 9827096"/>
              <a:gd name="connsiteX2" fmla="*/ 50440 w 7858893"/>
              <a:gd name="connsiteY2" fmla="*/ 9011561 h 9827096"/>
              <a:gd name="connsiteX3" fmla="*/ 398242 w 7858893"/>
              <a:gd name="connsiteY3" fmla="*/ 7620242 h 9827096"/>
              <a:gd name="connsiteX4" fmla="*/ 6756719 w 7858893"/>
              <a:gd name="connsiteY4" fmla="*/ 593416 h 9827096"/>
              <a:gd name="connsiteX5" fmla="*/ 7642630 w 7858893"/>
              <a:gd name="connsiteY5" fmla="*/ 111525 h 9827096"/>
              <a:gd name="connsiteX6" fmla="*/ 7858893 w 7858893"/>
              <a:gd name="connsiteY6" fmla="*/ 0 h 9827096"/>
              <a:gd name="connsiteX0" fmla="*/ 589029 w 8190490"/>
              <a:gd name="connsiteY0" fmla="*/ 9787128 h 9787128"/>
              <a:gd name="connsiteX1" fmla="*/ 0 w 8190490"/>
              <a:gd name="connsiteY1" fmla="*/ 9298085 h 9787128"/>
              <a:gd name="connsiteX2" fmla="*/ 50440 w 8190490"/>
              <a:gd name="connsiteY2" fmla="*/ 8971593 h 9787128"/>
              <a:gd name="connsiteX3" fmla="*/ 398242 w 8190490"/>
              <a:gd name="connsiteY3" fmla="*/ 7580274 h 9787128"/>
              <a:gd name="connsiteX4" fmla="*/ 6756719 w 8190490"/>
              <a:gd name="connsiteY4" fmla="*/ 553448 h 9787128"/>
              <a:gd name="connsiteX5" fmla="*/ 7642630 w 8190490"/>
              <a:gd name="connsiteY5" fmla="*/ 71557 h 9787128"/>
              <a:gd name="connsiteX6" fmla="*/ 8190490 w 8190490"/>
              <a:gd name="connsiteY6" fmla="*/ 0 h 9787128"/>
              <a:gd name="connsiteX7" fmla="*/ 589029 w 8190490"/>
              <a:gd name="connsiteY7" fmla="*/ 9787128 h 9787128"/>
              <a:gd name="connsiteX0" fmla="*/ 589029 w 8281930"/>
              <a:gd name="connsiteY0" fmla="*/ 9722690 h 9722690"/>
              <a:gd name="connsiteX1" fmla="*/ 0 w 8281930"/>
              <a:gd name="connsiteY1" fmla="*/ 9233647 h 9722690"/>
              <a:gd name="connsiteX2" fmla="*/ 50440 w 8281930"/>
              <a:gd name="connsiteY2" fmla="*/ 8907155 h 9722690"/>
              <a:gd name="connsiteX3" fmla="*/ 398242 w 8281930"/>
              <a:gd name="connsiteY3" fmla="*/ 7515836 h 9722690"/>
              <a:gd name="connsiteX4" fmla="*/ 6756719 w 8281930"/>
              <a:gd name="connsiteY4" fmla="*/ 489010 h 9722690"/>
              <a:gd name="connsiteX5" fmla="*/ 7642630 w 8281930"/>
              <a:gd name="connsiteY5" fmla="*/ 7119 h 9722690"/>
              <a:gd name="connsiteX6" fmla="*/ 8281930 w 8281930"/>
              <a:gd name="connsiteY6" fmla="*/ 27002 h 9722690"/>
              <a:gd name="connsiteX0" fmla="*/ 589029 w 7911958"/>
              <a:gd name="connsiteY0" fmla="*/ 9802819 h 9802819"/>
              <a:gd name="connsiteX1" fmla="*/ 0 w 7911958"/>
              <a:gd name="connsiteY1" fmla="*/ 9313776 h 9802819"/>
              <a:gd name="connsiteX2" fmla="*/ 50440 w 7911958"/>
              <a:gd name="connsiteY2" fmla="*/ 8987284 h 9802819"/>
              <a:gd name="connsiteX3" fmla="*/ 398242 w 7911958"/>
              <a:gd name="connsiteY3" fmla="*/ 7595965 h 9802819"/>
              <a:gd name="connsiteX4" fmla="*/ 6756719 w 7911958"/>
              <a:gd name="connsiteY4" fmla="*/ 569139 h 9802819"/>
              <a:gd name="connsiteX5" fmla="*/ 7642630 w 7911958"/>
              <a:gd name="connsiteY5" fmla="*/ 87248 h 9802819"/>
              <a:gd name="connsiteX6" fmla="*/ 7911958 w 7911958"/>
              <a:gd name="connsiteY6" fmla="*/ 0 h 9802819"/>
              <a:gd name="connsiteX0" fmla="*/ 589029 w 7642630"/>
              <a:gd name="connsiteY0" fmla="*/ 9715571 h 9715571"/>
              <a:gd name="connsiteX1" fmla="*/ 0 w 7642630"/>
              <a:gd name="connsiteY1" fmla="*/ 9226528 h 9715571"/>
              <a:gd name="connsiteX2" fmla="*/ 50440 w 7642630"/>
              <a:gd name="connsiteY2" fmla="*/ 8900036 h 9715571"/>
              <a:gd name="connsiteX3" fmla="*/ 398242 w 7642630"/>
              <a:gd name="connsiteY3" fmla="*/ 7508717 h 9715571"/>
              <a:gd name="connsiteX4" fmla="*/ 6756719 w 7642630"/>
              <a:gd name="connsiteY4" fmla="*/ 481891 h 9715571"/>
              <a:gd name="connsiteX5" fmla="*/ 7642630 w 7642630"/>
              <a:gd name="connsiteY5" fmla="*/ 0 h 9715571"/>
              <a:gd name="connsiteX0" fmla="*/ 589029 w 7900749"/>
              <a:gd name="connsiteY0" fmla="*/ 9821966 h 9821966"/>
              <a:gd name="connsiteX1" fmla="*/ 0 w 7900749"/>
              <a:gd name="connsiteY1" fmla="*/ 9332923 h 9821966"/>
              <a:gd name="connsiteX2" fmla="*/ 50440 w 7900749"/>
              <a:gd name="connsiteY2" fmla="*/ 9006431 h 9821966"/>
              <a:gd name="connsiteX3" fmla="*/ 398242 w 7900749"/>
              <a:gd name="connsiteY3" fmla="*/ 7615112 h 9821966"/>
              <a:gd name="connsiteX4" fmla="*/ 6756719 w 7900749"/>
              <a:gd name="connsiteY4" fmla="*/ 588286 h 9821966"/>
              <a:gd name="connsiteX5" fmla="*/ 7900749 w 7900749"/>
              <a:gd name="connsiteY5" fmla="*/ 0 h 9821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00749" h="9821966">
                <a:moveTo>
                  <a:pt x="589029" y="9821966"/>
                </a:moveTo>
                <a:lnTo>
                  <a:pt x="0" y="9332923"/>
                </a:lnTo>
                <a:lnTo>
                  <a:pt x="50440" y="9006431"/>
                </a:lnTo>
                <a:cubicBezTo>
                  <a:pt x="119970" y="8604142"/>
                  <a:pt x="221982" y="8158814"/>
                  <a:pt x="398242" y="7615112"/>
                </a:cubicBezTo>
                <a:cubicBezTo>
                  <a:pt x="1372817" y="4608865"/>
                  <a:pt x="3887952" y="2237199"/>
                  <a:pt x="6756719" y="588286"/>
                </a:cubicBezTo>
                <a:cubicBezTo>
                  <a:pt x="6992735" y="452730"/>
                  <a:pt x="7549593" y="182994"/>
                  <a:pt x="7900749" y="0"/>
                </a:cubicBez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CA650995-7E6E-43AD-B574-8ECB682060AF}"/>
              </a:ext>
            </a:extLst>
          </p:cNvPr>
          <p:cNvSpPr>
            <a:spLocks noGrp="1"/>
          </p:cNvSpPr>
          <p:nvPr>
            <p:ph type="title"/>
          </p:nvPr>
        </p:nvSpPr>
        <p:spPr>
          <a:xfrm>
            <a:off x="718751" y="762000"/>
            <a:ext cx="3598808" cy="2286000"/>
          </a:xfrm>
        </p:spPr>
        <p:txBody>
          <a:bodyPr anchor="t">
            <a:normAutofit/>
          </a:bodyPr>
          <a:lstStyle/>
          <a:p>
            <a:r>
              <a:rPr lang="en-US" sz="3200">
                <a:solidFill>
                  <a:srgbClr val="FFFFFF"/>
                </a:solidFill>
              </a:rPr>
              <a:t>What is the NYSESLAT?</a:t>
            </a:r>
          </a:p>
        </p:txBody>
      </p:sp>
      <p:graphicFrame>
        <p:nvGraphicFramePr>
          <p:cNvPr id="10" name="Content Placeholder 2">
            <a:extLst>
              <a:ext uri="{FF2B5EF4-FFF2-40B4-BE49-F238E27FC236}">
                <a16:creationId xmlns:a16="http://schemas.microsoft.com/office/drawing/2014/main" id="{3409EF39-FC63-48BE-8A83-E40465760E10}"/>
              </a:ext>
            </a:extLst>
          </p:cNvPr>
          <p:cNvGraphicFramePr>
            <a:graphicFrameLocks noGrp="1"/>
          </p:cNvGraphicFramePr>
          <p:nvPr>
            <p:ph idx="1"/>
            <p:extLst>
              <p:ext uri="{D42A27DB-BD31-4B8C-83A1-F6EECF244321}">
                <p14:modId xmlns:p14="http://schemas.microsoft.com/office/powerpoint/2010/main" val="763245680"/>
              </p:ext>
            </p:extLst>
          </p:nvPr>
        </p:nvGraphicFramePr>
        <p:xfrm>
          <a:off x="4572000" y="771726"/>
          <a:ext cx="6858000" cy="4562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471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10">
            <a:extLst>
              <a:ext uri="{FF2B5EF4-FFF2-40B4-BE49-F238E27FC236}">
                <a16:creationId xmlns:a16="http://schemas.microsoft.com/office/drawing/2014/main" id="{6A13B60C-56B1-46B4-98A6-1482A52E76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31865" y="-31864"/>
            <a:ext cx="4785362" cy="4849091"/>
          </a:xfrm>
          <a:custGeom>
            <a:avLst/>
            <a:gdLst>
              <a:gd name="connsiteX0" fmla="*/ 0 w 4212773"/>
              <a:gd name="connsiteY0" fmla="*/ 0 h 6498740"/>
              <a:gd name="connsiteX1" fmla="*/ 159023 w 4212773"/>
              <a:gd name="connsiteY1" fmla="*/ 12872 h 6498740"/>
              <a:gd name="connsiteX2" fmla="*/ 1697597 w 4212773"/>
              <a:gd name="connsiteY2" fmla="*/ 306418 h 6498740"/>
              <a:gd name="connsiteX3" fmla="*/ 4047822 w 4212773"/>
              <a:gd name="connsiteY3" fmla="*/ 3511272 h 6498740"/>
              <a:gd name="connsiteX4" fmla="*/ 3551503 w 4212773"/>
              <a:gd name="connsiteY4" fmla="*/ 6184235 h 6498740"/>
              <a:gd name="connsiteX5" fmla="*/ 3163159 w 4212773"/>
              <a:gd name="connsiteY5" fmla="*/ 6459073 h 6498740"/>
              <a:gd name="connsiteX6" fmla="*/ 3092077 w 4212773"/>
              <a:gd name="connsiteY6" fmla="*/ 6498740 h 6498740"/>
              <a:gd name="connsiteX7" fmla="*/ 0 w 4212773"/>
              <a:gd name="connsiteY7" fmla="*/ 6498740 h 6498740"/>
              <a:gd name="connsiteX8" fmla="*/ 0 w 4212773"/>
              <a:gd name="connsiteY8" fmla="*/ 0 h 6498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2773" h="6498740">
                <a:moveTo>
                  <a:pt x="0" y="0"/>
                </a:moveTo>
                <a:lnTo>
                  <a:pt x="159023" y="12872"/>
                </a:lnTo>
                <a:cubicBezTo>
                  <a:pt x="659101" y="63644"/>
                  <a:pt x="1176498" y="175345"/>
                  <a:pt x="1697597" y="306418"/>
                </a:cubicBezTo>
                <a:cubicBezTo>
                  <a:pt x="3312474" y="712392"/>
                  <a:pt x="3742395" y="1999786"/>
                  <a:pt x="4047822" y="3511272"/>
                </a:cubicBezTo>
                <a:cubicBezTo>
                  <a:pt x="4252232" y="4523358"/>
                  <a:pt x="4422733" y="5443193"/>
                  <a:pt x="3551503" y="6184235"/>
                </a:cubicBezTo>
                <a:cubicBezTo>
                  <a:pt x="3429343" y="6288166"/>
                  <a:pt x="3299185" y="6378784"/>
                  <a:pt x="3163159" y="6459073"/>
                </a:cubicBezTo>
                <a:lnTo>
                  <a:pt x="3092077" y="6498740"/>
                </a:lnTo>
                <a:lnTo>
                  <a:pt x="0" y="649874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8" name="Freeform: Shape 12">
            <a:extLst>
              <a:ext uri="{FF2B5EF4-FFF2-40B4-BE49-F238E27FC236}">
                <a16:creationId xmlns:a16="http://schemas.microsoft.com/office/drawing/2014/main" id="{F024A8E9-062E-406A-BE10-CED280011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341352" y="-341351"/>
            <a:ext cx="4651297" cy="5334001"/>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rgbClr val="F1CB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F4ABEA2F-13EC-4F13-B258-0BE78F36E453}"/>
              </a:ext>
            </a:extLst>
          </p:cNvPr>
          <p:cNvSpPr>
            <a:spLocks noGrp="1"/>
          </p:cNvSpPr>
          <p:nvPr>
            <p:ph type="title"/>
          </p:nvPr>
        </p:nvSpPr>
        <p:spPr>
          <a:xfrm>
            <a:off x="761999" y="762000"/>
            <a:ext cx="3048001" cy="2286000"/>
          </a:xfrm>
        </p:spPr>
        <p:txBody>
          <a:bodyPr anchor="b">
            <a:normAutofit/>
          </a:bodyPr>
          <a:lstStyle/>
          <a:p>
            <a:r>
              <a:rPr lang="en-US" sz="3200" dirty="0">
                <a:solidFill>
                  <a:srgbClr val="FFFFFF"/>
                </a:solidFill>
              </a:rPr>
              <a:t>When is the NYSESLAT administered?</a:t>
            </a:r>
          </a:p>
        </p:txBody>
      </p:sp>
      <p:graphicFrame>
        <p:nvGraphicFramePr>
          <p:cNvPr id="10" name="Content Placeholder 2">
            <a:extLst>
              <a:ext uri="{FF2B5EF4-FFF2-40B4-BE49-F238E27FC236}">
                <a16:creationId xmlns:a16="http://schemas.microsoft.com/office/drawing/2014/main" id="{B2C219B7-7530-45AB-9357-0A69C37A4859}"/>
              </a:ext>
            </a:extLst>
          </p:cNvPr>
          <p:cNvGraphicFramePr>
            <a:graphicFrameLocks noGrp="1"/>
          </p:cNvGraphicFramePr>
          <p:nvPr>
            <p:ph idx="1"/>
            <p:extLst>
              <p:ext uri="{D42A27DB-BD31-4B8C-83A1-F6EECF244321}">
                <p14:modId xmlns:p14="http://schemas.microsoft.com/office/powerpoint/2010/main" val="655905997"/>
              </p:ext>
            </p:extLst>
          </p:nvPr>
        </p:nvGraphicFramePr>
        <p:xfrm>
          <a:off x="5334000" y="762000"/>
          <a:ext cx="60960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003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CF183-4806-4D26-9D36-FADBA31D3962}"/>
              </a:ext>
            </a:extLst>
          </p:cNvPr>
          <p:cNvSpPr>
            <a:spLocks noGrp="1"/>
          </p:cNvSpPr>
          <p:nvPr>
            <p:ph type="title"/>
          </p:nvPr>
        </p:nvSpPr>
        <p:spPr/>
        <p:txBody>
          <a:bodyPr/>
          <a:lstStyle/>
          <a:p>
            <a:r>
              <a:rPr lang="en-US" dirty="0"/>
              <a:t>Test Bands</a:t>
            </a:r>
          </a:p>
        </p:txBody>
      </p:sp>
      <p:sp>
        <p:nvSpPr>
          <p:cNvPr id="3" name="Content Placeholder 2">
            <a:extLst>
              <a:ext uri="{FF2B5EF4-FFF2-40B4-BE49-F238E27FC236}">
                <a16:creationId xmlns:a16="http://schemas.microsoft.com/office/drawing/2014/main" id="{627106A7-AF25-4EFE-9F6C-F7251B016248}"/>
              </a:ext>
            </a:extLst>
          </p:cNvPr>
          <p:cNvSpPr>
            <a:spLocks noGrp="1"/>
          </p:cNvSpPr>
          <p:nvPr>
            <p:ph idx="1"/>
          </p:nvPr>
        </p:nvSpPr>
        <p:spPr/>
        <p:txBody>
          <a:bodyPr vert="horz" lIns="91440" tIns="45720" rIns="91440" bIns="45720" rtlCol="0" anchor="t">
            <a:normAutofit/>
          </a:bodyPr>
          <a:lstStyle/>
          <a:p>
            <a:r>
              <a:rPr lang="en-US" dirty="0">
                <a:solidFill>
                  <a:srgbClr val="FFFFFF">
                    <a:alpha val="70000"/>
                  </a:srgbClr>
                </a:solidFill>
              </a:rPr>
              <a:t>Kindergarten</a:t>
            </a:r>
          </a:p>
          <a:p>
            <a:r>
              <a:rPr lang="en-US" dirty="0">
                <a:solidFill>
                  <a:srgbClr val="FFFFFF">
                    <a:alpha val="70000"/>
                  </a:srgbClr>
                </a:solidFill>
              </a:rPr>
              <a:t>Grades 1 – 2</a:t>
            </a:r>
          </a:p>
          <a:p>
            <a:r>
              <a:rPr lang="en-US" dirty="0">
                <a:solidFill>
                  <a:srgbClr val="FFFFFF">
                    <a:alpha val="70000"/>
                  </a:srgbClr>
                </a:solidFill>
              </a:rPr>
              <a:t>Grades 3 – 4</a:t>
            </a:r>
          </a:p>
          <a:p>
            <a:r>
              <a:rPr lang="en-US" dirty="0">
                <a:solidFill>
                  <a:srgbClr val="FFFFFF">
                    <a:alpha val="70000"/>
                  </a:srgbClr>
                </a:solidFill>
              </a:rPr>
              <a:t>Grades 5 - 6</a:t>
            </a:r>
          </a:p>
        </p:txBody>
      </p:sp>
    </p:spTree>
    <p:extLst>
      <p:ext uri="{BB962C8B-B14F-4D97-AF65-F5344CB8AC3E}">
        <p14:creationId xmlns:p14="http://schemas.microsoft.com/office/powerpoint/2010/main" val="4195090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1D300F-CEF8-40CE-995F-7DF6BD190479}"/>
              </a:ext>
            </a:extLst>
          </p:cNvPr>
          <p:cNvSpPr>
            <a:spLocks noGrp="1"/>
          </p:cNvSpPr>
          <p:nvPr>
            <p:ph type="title"/>
          </p:nvPr>
        </p:nvSpPr>
        <p:spPr>
          <a:xfrm>
            <a:off x="72571" y="858762"/>
            <a:ext cx="3018325" cy="4572000"/>
          </a:xfrm>
        </p:spPr>
        <p:txBody>
          <a:bodyPr anchor="t">
            <a:normAutofit/>
          </a:bodyPr>
          <a:lstStyle/>
          <a:p>
            <a:r>
              <a:rPr lang="en-US" sz="3200" dirty="0"/>
              <a:t>NYESLAT Results</a:t>
            </a:r>
          </a:p>
        </p:txBody>
      </p:sp>
      <p:sp>
        <p:nvSpPr>
          <p:cNvPr id="19" name="Freeform: Shape 18">
            <a:extLst>
              <a:ext uri="{FF2B5EF4-FFF2-40B4-BE49-F238E27FC236}">
                <a16:creationId xmlns:a16="http://schemas.microsoft.com/office/drawing/2014/main" id="{87733DA8-1BFC-4737-831B-54DCFE42D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76836" y="-776836"/>
            <a:ext cx="762001"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Avenir Next LT Pro" panose="020B0504020202020204" pitchFamily="34" charset="0"/>
            </a:endParaRPr>
          </a:p>
        </p:txBody>
      </p:sp>
      <p:sp>
        <p:nvSpPr>
          <p:cNvPr id="21" name="Freeform: Shape 20">
            <a:extLst>
              <a:ext uri="{FF2B5EF4-FFF2-40B4-BE49-F238E27FC236}">
                <a16:creationId xmlns:a16="http://schemas.microsoft.com/office/drawing/2014/main" id="{01A4B593-070B-4B49-B02E-B71243FA53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866414" y="1040564"/>
            <a:ext cx="4337539" cy="5817436"/>
          </a:xfrm>
          <a:custGeom>
            <a:avLst/>
            <a:gdLst>
              <a:gd name="connsiteX0" fmla="*/ 1162193 w 4337539"/>
              <a:gd name="connsiteY0" fmla="*/ 710 h 5817436"/>
              <a:gd name="connsiteX1" fmla="*/ 1585945 w 4337539"/>
              <a:gd name="connsiteY1" fmla="*/ 47742 h 5817436"/>
              <a:gd name="connsiteX2" fmla="*/ 2955874 w 4337539"/>
              <a:gd name="connsiteY2" fmla="*/ 845238 h 5817436"/>
              <a:gd name="connsiteX3" fmla="*/ 3985793 w 4337539"/>
              <a:gd name="connsiteY3" fmla="*/ 2263621 h 5817436"/>
              <a:gd name="connsiteX4" fmla="*/ 3471030 w 4337539"/>
              <a:gd name="connsiteY4" fmla="*/ 5609583 h 5817436"/>
              <a:gd name="connsiteX5" fmla="*/ 3330983 w 4337539"/>
              <a:gd name="connsiteY5" fmla="*/ 5817436 h 5817436"/>
              <a:gd name="connsiteX6" fmla="*/ 0 w 4337539"/>
              <a:gd name="connsiteY6" fmla="*/ 5817436 h 5817436"/>
              <a:gd name="connsiteX7" fmla="*/ 0 w 4337539"/>
              <a:gd name="connsiteY7" fmla="*/ 181400 h 5817436"/>
              <a:gd name="connsiteX8" fmla="*/ 365311 w 4337539"/>
              <a:gd name="connsiteY8" fmla="*/ 94304 h 5817436"/>
              <a:gd name="connsiteX9" fmla="*/ 1162193 w 4337539"/>
              <a:gd name="connsiteY9" fmla="*/ 710 h 581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37539" h="5817436">
                <a:moveTo>
                  <a:pt x="1162193" y="710"/>
                </a:moveTo>
                <a:cubicBezTo>
                  <a:pt x="1309881" y="4175"/>
                  <a:pt x="1450916" y="20264"/>
                  <a:pt x="1585945" y="47742"/>
                </a:cubicBezTo>
                <a:cubicBezTo>
                  <a:pt x="2125847" y="157580"/>
                  <a:pt x="2569194" y="449669"/>
                  <a:pt x="2955874" y="845238"/>
                </a:cubicBezTo>
                <a:cubicBezTo>
                  <a:pt x="3342552" y="1240809"/>
                  <a:pt x="3672563" y="1739861"/>
                  <a:pt x="3985793" y="2263621"/>
                </a:cubicBezTo>
                <a:cubicBezTo>
                  <a:pt x="4713945" y="3480830"/>
                  <a:pt x="4197469" y="4515211"/>
                  <a:pt x="3471030" y="5609583"/>
                </a:cubicBezTo>
                <a:lnTo>
                  <a:pt x="3330983" y="5817436"/>
                </a:lnTo>
                <a:lnTo>
                  <a:pt x="0" y="5817436"/>
                </a:lnTo>
                <a:lnTo>
                  <a:pt x="0" y="181400"/>
                </a:lnTo>
                <a:lnTo>
                  <a:pt x="365311" y="94304"/>
                </a:lnTo>
                <a:cubicBezTo>
                  <a:pt x="651420" y="24227"/>
                  <a:pt x="916047" y="-5064"/>
                  <a:pt x="1162193" y="71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3165769-7A47-4E0F-825D-AF1179DF6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82642" flipH="1">
            <a:off x="7133961" y="946220"/>
            <a:ext cx="5867664" cy="5317986"/>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 name="connsiteX0" fmla="*/ 0 w 1085312"/>
              <a:gd name="connsiteY0" fmla="*/ 0 h 2441440"/>
              <a:gd name="connsiteX1" fmla="*/ 53089 w 1085312"/>
              <a:gd name="connsiteY1" fmla="*/ 4542 h 2441440"/>
              <a:gd name="connsiteX2" fmla="*/ 790077 w 1085312"/>
              <a:gd name="connsiteY2" fmla="*/ 872756 h 2441440"/>
              <a:gd name="connsiteX3" fmla="*/ 1085252 w 1085312"/>
              <a:gd name="connsiteY3" fmla="*/ 1943649 h 2441440"/>
              <a:gd name="connsiteX4" fmla="*/ 1064832 w 1085312"/>
              <a:gd name="connsiteY4" fmla="*/ 2198094 h 2441440"/>
              <a:gd name="connsiteX5" fmla="*/ 1043734 w 1085312"/>
              <a:gd name="connsiteY5" fmla="*/ 2315675 h 2441440"/>
              <a:gd name="connsiteX6" fmla="*/ 59456 w 1085312"/>
              <a:gd name="connsiteY6" fmla="*/ 2441440 h 2441440"/>
              <a:gd name="connsiteX0" fmla="*/ 0 w 1085312"/>
              <a:gd name="connsiteY0" fmla="*/ 0 h 2315675"/>
              <a:gd name="connsiteX1" fmla="*/ 53089 w 1085312"/>
              <a:gd name="connsiteY1" fmla="*/ 4542 h 2315675"/>
              <a:gd name="connsiteX2" fmla="*/ 790077 w 1085312"/>
              <a:gd name="connsiteY2" fmla="*/ 872756 h 2315675"/>
              <a:gd name="connsiteX3" fmla="*/ 1085252 w 1085312"/>
              <a:gd name="connsiteY3" fmla="*/ 1943649 h 2315675"/>
              <a:gd name="connsiteX4" fmla="*/ 1064832 w 1085312"/>
              <a:gd name="connsiteY4" fmla="*/ 2198094 h 2315675"/>
              <a:gd name="connsiteX5" fmla="*/ 1043734 w 1085312"/>
              <a:gd name="connsiteY5"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5312" h="2315675">
                <a:moveTo>
                  <a:pt x="0" y="0"/>
                </a:move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venir Next LT Pro Light"/>
            </a:endParaRPr>
          </a:p>
        </p:txBody>
      </p:sp>
      <p:sp>
        <p:nvSpPr>
          <p:cNvPr id="3" name="Content Placeholder 2">
            <a:extLst>
              <a:ext uri="{FF2B5EF4-FFF2-40B4-BE49-F238E27FC236}">
                <a16:creationId xmlns:a16="http://schemas.microsoft.com/office/drawing/2014/main" id="{FF25E64F-6939-4665-B7E9-9F4EA8B2D1BB}"/>
              </a:ext>
            </a:extLst>
          </p:cNvPr>
          <p:cNvSpPr>
            <a:spLocks noGrp="1"/>
          </p:cNvSpPr>
          <p:nvPr>
            <p:ph idx="1"/>
          </p:nvPr>
        </p:nvSpPr>
        <p:spPr>
          <a:xfrm>
            <a:off x="2704913" y="2006977"/>
            <a:ext cx="5304324" cy="5268310"/>
          </a:xfrm>
        </p:spPr>
        <p:txBody>
          <a:bodyPr vert="horz" lIns="91440" tIns="45720" rIns="91440" bIns="45720" rtlCol="0" anchor="t">
            <a:normAutofit/>
          </a:bodyPr>
          <a:lstStyle/>
          <a:p>
            <a:r>
              <a:rPr lang="en-US" sz="2000" b="1" dirty="0"/>
              <a:t>Available end of August/early September</a:t>
            </a:r>
            <a:endParaRPr lang="en-US" sz="2000" b="1">
              <a:solidFill>
                <a:srgbClr val="FFFFFF">
                  <a:alpha val="70000"/>
                </a:srgbClr>
              </a:solidFill>
            </a:endParaRPr>
          </a:p>
          <a:p>
            <a:r>
              <a:rPr lang="en-US" sz="2000" b="1" dirty="0"/>
              <a:t>Proficiency levels:</a:t>
            </a:r>
            <a:endParaRPr lang="en-US" sz="2000" b="1">
              <a:solidFill>
                <a:srgbClr val="FFFFFF">
                  <a:alpha val="70000"/>
                </a:srgbClr>
              </a:solidFill>
            </a:endParaRPr>
          </a:p>
          <a:p>
            <a:pPr lvl="1" indent="0">
              <a:buNone/>
            </a:pPr>
            <a:r>
              <a:rPr lang="en-US" sz="2000" b="1" dirty="0"/>
              <a:t>Commanding - proficient</a:t>
            </a:r>
            <a:endParaRPr lang="en-US" sz="2000" b="1">
              <a:solidFill>
                <a:srgbClr val="FFFFFF">
                  <a:alpha val="70000"/>
                </a:srgbClr>
              </a:solidFill>
            </a:endParaRPr>
          </a:p>
          <a:p>
            <a:pPr lvl="1" indent="0">
              <a:buNone/>
            </a:pPr>
            <a:r>
              <a:rPr lang="en-US" sz="2000" b="1" dirty="0"/>
              <a:t>Expanding - advanced</a:t>
            </a:r>
            <a:endParaRPr lang="en-US" sz="2000" b="1">
              <a:solidFill>
                <a:srgbClr val="FFFFFF">
                  <a:alpha val="70000"/>
                </a:srgbClr>
              </a:solidFill>
            </a:endParaRPr>
          </a:p>
          <a:p>
            <a:pPr lvl="1" indent="0">
              <a:buNone/>
            </a:pPr>
            <a:r>
              <a:rPr lang="en-US" sz="2000" b="1" dirty="0"/>
              <a:t>Transitioning - intermediate</a:t>
            </a:r>
            <a:endParaRPr lang="en-US" sz="2000" b="1">
              <a:solidFill>
                <a:srgbClr val="FFFFFF">
                  <a:alpha val="70000"/>
                </a:srgbClr>
              </a:solidFill>
            </a:endParaRPr>
          </a:p>
          <a:p>
            <a:pPr lvl="1" indent="0">
              <a:buNone/>
            </a:pPr>
            <a:r>
              <a:rPr lang="en-US" sz="2000" b="1" dirty="0"/>
              <a:t>Emerging – low intermediate</a:t>
            </a:r>
            <a:endParaRPr lang="en-US" sz="2000" b="1">
              <a:solidFill>
                <a:srgbClr val="FFFFFF">
                  <a:alpha val="70000"/>
                </a:srgbClr>
              </a:solidFill>
            </a:endParaRPr>
          </a:p>
          <a:p>
            <a:pPr lvl="1" indent="0">
              <a:buNone/>
            </a:pPr>
            <a:r>
              <a:rPr lang="en-US" sz="2000" b="1" dirty="0"/>
              <a:t>Entering - beginning</a:t>
            </a:r>
            <a:endParaRPr lang="en-US" sz="2000" b="1">
              <a:solidFill>
                <a:srgbClr val="FFFFFF">
                  <a:alpha val="70000"/>
                </a:srgbClr>
              </a:solidFill>
            </a:endParaRPr>
          </a:p>
        </p:txBody>
      </p:sp>
    </p:spTree>
    <p:extLst>
      <p:ext uri="{BB962C8B-B14F-4D97-AF65-F5344CB8AC3E}">
        <p14:creationId xmlns:p14="http://schemas.microsoft.com/office/powerpoint/2010/main" val="3814937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C8A65-2372-4FC6-8423-BADF0CD2EB6F}"/>
              </a:ext>
            </a:extLst>
          </p:cNvPr>
          <p:cNvSpPr>
            <a:spLocks noGrp="1"/>
          </p:cNvSpPr>
          <p:nvPr>
            <p:ph type="title"/>
          </p:nvPr>
        </p:nvSpPr>
        <p:spPr/>
        <p:txBody>
          <a:bodyPr/>
          <a:lstStyle/>
          <a:p>
            <a:r>
              <a:rPr lang="en-US" dirty="0">
                <a:ea typeface="+mj-lt"/>
                <a:cs typeface="+mj-lt"/>
              </a:rPr>
              <a:t>The NYS ELA Exams: What to Expect</a:t>
            </a:r>
            <a:endParaRPr lang="en-US" dirty="0"/>
          </a:p>
        </p:txBody>
      </p:sp>
      <p:sp>
        <p:nvSpPr>
          <p:cNvPr id="3" name="Content Placeholder 2">
            <a:extLst>
              <a:ext uri="{FF2B5EF4-FFF2-40B4-BE49-F238E27FC236}">
                <a16:creationId xmlns:a16="http://schemas.microsoft.com/office/drawing/2014/main" id="{0826BAC9-DE0A-452C-9FEB-DFE922BABA06}"/>
              </a:ext>
            </a:extLst>
          </p:cNvPr>
          <p:cNvSpPr>
            <a:spLocks noGrp="1"/>
          </p:cNvSpPr>
          <p:nvPr>
            <p:ph idx="1"/>
          </p:nvPr>
        </p:nvSpPr>
        <p:spPr/>
        <p:txBody>
          <a:bodyPr vert="horz" lIns="91440" tIns="45720" rIns="91440" bIns="45720" rtlCol="0" anchor="t">
            <a:normAutofit fontScale="77500" lnSpcReduction="20000"/>
          </a:bodyPr>
          <a:lstStyle/>
          <a:p>
            <a:r>
              <a:rPr lang="en-US" dirty="0">
                <a:solidFill>
                  <a:srgbClr val="FFFFFF">
                    <a:alpha val="70000"/>
                  </a:srgbClr>
                </a:solidFill>
              </a:rPr>
              <a:t>Each year NYS gives the NYS ELA and Math Tests.  The ELA test contains several different types of questions.  They must answer multiple choice, short answer and extended response items. The questions are based upon stories, poems and articles read.</a:t>
            </a:r>
          </a:p>
          <a:p>
            <a:r>
              <a:rPr lang="en-US" dirty="0">
                <a:solidFill>
                  <a:srgbClr val="FFFFFF">
                    <a:alpha val="70000"/>
                  </a:srgbClr>
                </a:solidFill>
              </a:rPr>
              <a:t>Students in grades 3-8 take the test</a:t>
            </a:r>
          </a:p>
          <a:p>
            <a:r>
              <a:rPr lang="en-US" dirty="0">
                <a:solidFill>
                  <a:srgbClr val="FFFFFF">
                    <a:alpha val="70000"/>
                  </a:srgbClr>
                </a:solidFill>
              </a:rPr>
              <a:t>The test can be given as a paper-based test or as a computer test.  We have elected to give the test as a computer based test.</a:t>
            </a:r>
          </a:p>
          <a:p>
            <a:r>
              <a:rPr lang="en-US" dirty="0">
                <a:solidFill>
                  <a:srgbClr val="FFFFFF">
                    <a:alpha val="70000"/>
                  </a:srgbClr>
                </a:solidFill>
              </a:rPr>
              <a:t>Computer based tests will be given Tuesday, March 29-Tuesday, April 5, 2022</a:t>
            </a:r>
          </a:p>
          <a:p>
            <a:endParaRPr lang="en-US" dirty="0">
              <a:solidFill>
                <a:srgbClr val="FFFFFF">
                  <a:alpha val="70000"/>
                </a:srgbClr>
              </a:solidFill>
            </a:endParaRPr>
          </a:p>
          <a:p>
            <a:endParaRPr lang="en-US" dirty="0">
              <a:solidFill>
                <a:srgbClr val="FFFFFF">
                  <a:alpha val="70000"/>
                </a:srgbClr>
              </a:solidFill>
            </a:endParaRPr>
          </a:p>
          <a:p>
            <a:endParaRPr lang="en-US" dirty="0">
              <a:solidFill>
                <a:srgbClr val="FFFFFF">
                  <a:alpha val="70000"/>
                </a:srgbClr>
              </a:solidFill>
            </a:endParaRPr>
          </a:p>
          <a:p>
            <a:endParaRPr lang="en-US" dirty="0">
              <a:solidFill>
                <a:srgbClr val="FFFFFF">
                  <a:alpha val="70000"/>
                </a:srgbClr>
              </a:solidFill>
            </a:endParaRPr>
          </a:p>
          <a:p>
            <a:endParaRPr lang="en-US" dirty="0">
              <a:solidFill>
                <a:srgbClr val="FFFFFF">
                  <a:alpha val="70000"/>
                </a:srgbClr>
              </a:solidFill>
            </a:endParaRPr>
          </a:p>
          <a:p>
            <a:endParaRPr lang="en-US" dirty="0">
              <a:solidFill>
                <a:srgbClr val="FFFFFF">
                  <a:alpha val="70000"/>
                </a:srgbClr>
              </a:solidFill>
            </a:endParaRPr>
          </a:p>
        </p:txBody>
      </p:sp>
    </p:spTree>
    <p:extLst>
      <p:ext uri="{BB962C8B-B14F-4D97-AF65-F5344CB8AC3E}">
        <p14:creationId xmlns:p14="http://schemas.microsoft.com/office/powerpoint/2010/main" val="1419337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F4C7D-3224-4954-9622-8389F4DF7151}"/>
              </a:ext>
            </a:extLst>
          </p:cNvPr>
          <p:cNvSpPr>
            <a:spLocks noGrp="1"/>
          </p:cNvSpPr>
          <p:nvPr>
            <p:ph type="title"/>
          </p:nvPr>
        </p:nvSpPr>
        <p:spPr/>
        <p:txBody>
          <a:bodyPr/>
          <a:lstStyle/>
          <a:p>
            <a:r>
              <a:rPr lang="en-US" dirty="0"/>
              <a:t>What to expect continued</a:t>
            </a:r>
          </a:p>
        </p:txBody>
      </p:sp>
      <p:sp>
        <p:nvSpPr>
          <p:cNvPr id="3" name="Content Placeholder 2">
            <a:extLst>
              <a:ext uri="{FF2B5EF4-FFF2-40B4-BE49-F238E27FC236}">
                <a16:creationId xmlns:a16="http://schemas.microsoft.com/office/drawing/2014/main" id="{969BF076-A6FE-4168-8AA5-5347F6650419}"/>
              </a:ext>
            </a:extLst>
          </p:cNvPr>
          <p:cNvSpPr>
            <a:spLocks noGrp="1"/>
          </p:cNvSpPr>
          <p:nvPr>
            <p:ph idx="1"/>
          </p:nvPr>
        </p:nvSpPr>
        <p:spPr/>
        <p:txBody>
          <a:bodyPr vert="horz" lIns="91440" tIns="45720" rIns="91440" bIns="45720" rtlCol="0" anchor="t">
            <a:normAutofit fontScale="85000" lnSpcReduction="20000"/>
          </a:bodyPr>
          <a:lstStyle/>
          <a:p>
            <a:r>
              <a:rPr lang="en-US" dirty="0">
                <a:solidFill>
                  <a:srgbClr val="FFFFFF">
                    <a:alpha val="70000"/>
                  </a:srgbClr>
                </a:solidFill>
              </a:rPr>
              <a:t>Scoring must comply with NYS Education policies. Students receive a scale score that is divided into four performance levels.  Test results are available for families and include information on strengths and weaknesses.</a:t>
            </a:r>
          </a:p>
          <a:p>
            <a:r>
              <a:rPr lang="en-US" dirty="0">
                <a:solidFill>
                  <a:srgbClr val="FFFFFF">
                    <a:alpha val="70000"/>
                  </a:srgbClr>
                </a:solidFill>
              </a:rPr>
              <a:t>Suggested test strategies include:</a:t>
            </a:r>
          </a:p>
          <a:p>
            <a:r>
              <a:rPr lang="en-US" dirty="0">
                <a:solidFill>
                  <a:srgbClr val="FFFFFF">
                    <a:alpha val="70000"/>
                  </a:srgbClr>
                </a:solidFill>
              </a:rPr>
              <a:t>Paying attention to titles and directions. Reading through questions quickly to get an idea of what the test will be about. Scan the questions for key words and look at sentences that come before and after unknown vocabulary words. Pay attention to any bold-faced words.</a:t>
            </a:r>
          </a:p>
          <a:p>
            <a:endParaRPr lang="en-US" dirty="0">
              <a:solidFill>
                <a:srgbClr val="FFFFFF">
                  <a:alpha val="70000"/>
                </a:srgbClr>
              </a:solidFill>
            </a:endParaRPr>
          </a:p>
          <a:p>
            <a:endParaRPr lang="en-US" dirty="0">
              <a:solidFill>
                <a:srgbClr val="FFFFFF">
                  <a:alpha val="70000"/>
                </a:srgbClr>
              </a:solidFill>
            </a:endParaRPr>
          </a:p>
          <a:p>
            <a:endParaRPr lang="en-US" dirty="0">
              <a:solidFill>
                <a:srgbClr val="FFFFFF">
                  <a:alpha val="70000"/>
                </a:srgbClr>
              </a:solidFill>
            </a:endParaRPr>
          </a:p>
        </p:txBody>
      </p:sp>
    </p:spTree>
    <p:extLst>
      <p:ext uri="{BB962C8B-B14F-4D97-AF65-F5344CB8AC3E}">
        <p14:creationId xmlns:p14="http://schemas.microsoft.com/office/powerpoint/2010/main" val="1234533135"/>
      </p:ext>
    </p:extLst>
  </p:cSld>
  <p:clrMapOvr>
    <a:masterClrMapping/>
  </p:clrMapOvr>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7C683C-DA35-4A0E-ADD0-CC297892D8C4}">
  <ds:schemaRefs>
    <ds:schemaRef ds:uri="http://schemas.microsoft.com/sharepoint/v3/contenttype/forms"/>
  </ds:schemaRefs>
</ds:datastoreItem>
</file>

<file path=customXml/itemProps2.xml><?xml version="1.0" encoding="utf-8"?>
<ds:datastoreItem xmlns:ds="http://schemas.openxmlformats.org/officeDocument/2006/customXml" ds:itemID="{3C239BB0-53B8-40A5-8BB9-15D2ED1AEBC9}">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1E480F86-A978-4060-BF60-56AAB322FD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Atlas</Template>
  <TotalTime>0</TotalTime>
  <Words>1</Words>
  <Application>Microsoft Office PowerPoint</Application>
  <PresentationFormat>Widescreen</PresentationFormat>
  <Paragraphs>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PebbleVTI</vt:lpstr>
      <vt:lpstr>Montessori School 31 Homework &amp; Exam Workshop</vt:lpstr>
      <vt:lpstr>Welcome!</vt:lpstr>
      <vt:lpstr>Homework and Study Tips For Parents </vt:lpstr>
      <vt:lpstr>What is the NYSESLAT?</vt:lpstr>
      <vt:lpstr>When is the NYSESLAT administered?</vt:lpstr>
      <vt:lpstr>Test Bands</vt:lpstr>
      <vt:lpstr>NYESLAT Results</vt:lpstr>
      <vt:lpstr>The NYS ELA Exams: What to Expect</vt:lpstr>
      <vt:lpstr>What to expect continued</vt:lpstr>
      <vt:lpstr>What to expect continued</vt:lpstr>
      <vt:lpstr>What to expect continued</vt:lpstr>
      <vt:lpstr>More information available:</vt:lpstr>
      <vt:lpstr>Resources</vt:lpstr>
      <vt:lpstr>Questions &amp;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496</cp:revision>
  <dcterms:created xsi:type="dcterms:W3CDTF">2022-01-17T17:01:25Z</dcterms:created>
  <dcterms:modified xsi:type="dcterms:W3CDTF">2022-02-01T19:58:28Z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