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4"/>
  </p:sldMasterIdLst>
  <p:notesMasterIdLst>
    <p:notesMasterId r:id="rId19"/>
  </p:notesMasterIdLst>
  <p:handoutMasterIdLst>
    <p:handoutMasterId r:id="rId20"/>
  </p:handoutMasterIdLst>
  <p:sldIdLst>
    <p:sldId id="256" r:id="rId5"/>
    <p:sldId id="257" r:id="rId6"/>
    <p:sldId id="258" r:id="rId7"/>
    <p:sldId id="259" r:id="rId8"/>
    <p:sldId id="262" r:id="rId9"/>
    <p:sldId id="264" r:id="rId10"/>
    <p:sldId id="263" r:id="rId11"/>
    <p:sldId id="260" r:id="rId12"/>
    <p:sldId id="265" r:id="rId13"/>
    <p:sldId id="266" r:id="rId14"/>
    <p:sldId id="267" r:id="rId15"/>
    <p:sldId id="268" r:id="rId16"/>
    <p:sldId id="270"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4FF2C2-D78B-5771-67AE-9564D1A627BC}" v="17" dt="2022-02-01T19:58:18.136"/>
    <p1510:client id="{146405BD-E8F4-4704-0455-AE6D71FFCC3D}" v="61" dt="2022-01-27T02:26:56.058"/>
    <p1510:client id="{1E47DED9-9C32-B0CF-A6A4-947FFC8FE6CD}" v="67" dt="2022-01-19T15:06:30.116"/>
    <p1510:client id="{21AFEB69-C1B5-D74A-F7CE-A9035DB49775}" v="3" dt="2022-01-20T00:50:09.128"/>
    <p1510:client id="{22D4CBBF-8E48-42D9-BF88-D9441F148051}" v="524" dt="2022-01-17T17:43:36.974"/>
    <p1510:client id="{439CD682-BE0D-F547-042D-5DD171CA6175}" v="961" dt="2022-01-19T11:47:27.178"/>
    <p1510:client id="{6D0FCFBA-76FC-D315-3C1D-2E2ADA0FEC68}" v="253" dt="2022-01-18T17:11:47.811"/>
    <p1510:client id="{6F641E8F-4F1B-6566-B894-53F34C6BCBCA}" v="116" dt="2022-01-29T17:08:01.863"/>
    <p1510:client id="{786F0748-20E0-45F2-BAF4-271188E18DBF}" v="115" dt="2022-01-27T13:28:23.434"/>
    <p1510:client id="{A68FF948-B234-D9B4-A54F-F946B305676B}" v="13" dt="2022-01-30T16:48:07.151"/>
    <p1510:client id="{D2C633E4-16BD-02C2-45C5-B4C7A3F0B098}" v="3" dt="2022-01-19T22:13:15.8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p:scale>
          <a:sx n="100" d="100"/>
          <a:sy n="100" d="100"/>
        </p:scale>
        <p:origin x="-120" y="-403"/>
      </p:cViewPr>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RST, CAROLYN" userId="S::cborst@yonkerspublicschools.org::14a102d7-81db-41bd-9350-10392bfc856d" providerId="AD" clId="Web-{22D4CBBF-8E48-42D9-BF88-D9441F148051}"/>
    <pc:docChg chg="addSld delSld modSld addMainMaster delMainMaster">
      <pc:chgData name="BORST, CAROLYN" userId="S::cborst@yonkerspublicschools.org::14a102d7-81db-41bd-9350-10392bfc856d" providerId="AD" clId="Web-{22D4CBBF-8E48-42D9-BF88-D9441F148051}" dt="2022-01-17T17:43:34.755" v="522" actId="20577"/>
      <pc:docMkLst>
        <pc:docMk/>
      </pc:docMkLst>
      <pc:sldChg chg="addSp modSp mod setBg modClrScheme chgLayout">
        <pc:chgData name="BORST, CAROLYN" userId="S::cborst@yonkerspublicschools.org::14a102d7-81db-41bd-9350-10392bfc856d" providerId="AD" clId="Web-{22D4CBBF-8E48-42D9-BF88-D9441F148051}" dt="2022-01-17T17:05:49.303" v="88" actId="20577"/>
        <pc:sldMkLst>
          <pc:docMk/>
          <pc:sldMk cId="4262868419" sldId="256"/>
        </pc:sldMkLst>
        <pc:spChg chg="mod">
          <ac:chgData name="BORST, CAROLYN" userId="S::cborst@yonkerspublicschools.org::14a102d7-81db-41bd-9350-10392bfc856d" providerId="AD" clId="Web-{22D4CBBF-8E48-42D9-BF88-D9441F148051}" dt="2022-01-17T17:05:49.303" v="88" actId="20577"/>
          <ac:spMkLst>
            <pc:docMk/>
            <pc:sldMk cId="4262868419" sldId="256"/>
            <ac:spMk id="2" creationId="{70752FD7-76EF-4EBF-8807-5A08A9C8EA09}"/>
          </ac:spMkLst>
        </pc:spChg>
        <pc:spChg chg="mod">
          <ac:chgData name="BORST, CAROLYN" userId="S::cborst@yonkerspublicschools.org::14a102d7-81db-41bd-9350-10392bfc856d" providerId="AD" clId="Web-{22D4CBBF-8E48-42D9-BF88-D9441F148051}" dt="2022-01-17T17:04:31.098" v="31" actId="20577"/>
          <ac:spMkLst>
            <pc:docMk/>
            <pc:sldMk cId="4262868419" sldId="256"/>
            <ac:spMk id="3" creationId="{F4C8D8C1-1062-49B2-BB56-D9F8E5DA6EB6}"/>
          </ac:spMkLst>
        </pc:spChg>
        <pc:spChg chg="add">
          <ac:chgData name="BORST, CAROLYN" userId="S::cborst@yonkerspublicschools.org::14a102d7-81db-41bd-9350-10392bfc856d" providerId="AD" clId="Web-{22D4CBBF-8E48-42D9-BF88-D9441F148051}" dt="2022-01-17T17:01:52.313" v="0"/>
          <ac:spMkLst>
            <pc:docMk/>
            <pc:sldMk cId="4262868419" sldId="256"/>
            <ac:spMk id="8" creationId="{7A18C9FB-EC4C-4DAE-8F7D-C6E5AF607958}"/>
          </ac:spMkLst>
        </pc:spChg>
        <pc:spChg chg="add">
          <ac:chgData name="BORST, CAROLYN" userId="S::cborst@yonkerspublicschools.org::14a102d7-81db-41bd-9350-10392bfc856d" providerId="AD" clId="Web-{22D4CBBF-8E48-42D9-BF88-D9441F148051}" dt="2022-01-17T17:01:52.313" v="0"/>
          <ac:spMkLst>
            <pc:docMk/>
            <pc:sldMk cId="4262868419" sldId="256"/>
            <ac:spMk id="10" creationId="{034693E6-E59B-4EC3-A1EA-E5A74E92F3B6}"/>
          </ac:spMkLst>
        </pc:spChg>
        <pc:spChg chg="add">
          <ac:chgData name="BORST, CAROLYN" userId="S::cborst@yonkerspublicschools.org::14a102d7-81db-41bd-9350-10392bfc856d" providerId="AD" clId="Web-{22D4CBBF-8E48-42D9-BF88-D9441F148051}" dt="2022-01-17T17:01:52.313" v="0"/>
          <ac:spMkLst>
            <pc:docMk/>
            <pc:sldMk cId="4262868419" sldId="256"/>
            <ac:spMk id="12" creationId="{F47DB6CD-8E9E-4643-B3B6-01BD80429B3C}"/>
          </ac:spMkLst>
        </pc:spChg>
      </pc:sldChg>
      <pc:sldChg chg="modSp new">
        <pc:chgData name="BORST, CAROLYN" userId="S::cborst@yonkerspublicschools.org::14a102d7-81db-41bd-9350-10392bfc856d" providerId="AD" clId="Web-{22D4CBBF-8E48-42D9-BF88-D9441F148051}" dt="2022-01-17T17:30:57.625" v="442" actId="20577"/>
        <pc:sldMkLst>
          <pc:docMk/>
          <pc:sldMk cId="3839930580" sldId="257"/>
        </pc:sldMkLst>
        <pc:spChg chg="mod">
          <ac:chgData name="BORST, CAROLYN" userId="S::cborst@yonkerspublicschools.org::14a102d7-81db-41bd-9350-10392bfc856d" providerId="AD" clId="Web-{22D4CBBF-8E48-42D9-BF88-D9441F148051}" dt="2022-01-17T17:30:57.625" v="442" actId="20577"/>
          <ac:spMkLst>
            <pc:docMk/>
            <pc:sldMk cId="3839930580" sldId="257"/>
            <ac:spMk id="2" creationId="{9C6438A1-BCDF-4084-A883-C8375DD4BFA8}"/>
          </ac:spMkLst>
        </pc:spChg>
        <pc:spChg chg="mod">
          <ac:chgData name="BORST, CAROLYN" userId="S::cborst@yonkerspublicschools.org::14a102d7-81db-41bd-9350-10392bfc856d" providerId="AD" clId="Web-{22D4CBBF-8E48-42D9-BF88-D9441F148051}" dt="2022-01-17T17:05:26.631" v="81" actId="20577"/>
          <ac:spMkLst>
            <pc:docMk/>
            <pc:sldMk cId="3839930580" sldId="257"/>
            <ac:spMk id="3" creationId="{2E394EF1-1A12-4220-A93E-C5616E174670}"/>
          </ac:spMkLst>
        </pc:spChg>
      </pc:sldChg>
      <pc:sldChg chg="modSp new">
        <pc:chgData name="BORST, CAROLYN" userId="S::cborst@yonkerspublicschools.org::14a102d7-81db-41bd-9350-10392bfc856d" providerId="AD" clId="Web-{22D4CBBF-8E48-42D9-BF88-D9441F148051}" dt="2022-01-17T17:06:34.133" v="98" actId="20577"/>
        <pc:sldMkLst>
          <pc:docMk/>
          <pc:sldMk cId="2711750981" sldId="258"/>
        </pc:sldMkLst>
        <pc:spChg chg="mod">
          <ac:chgData name="BORST, CAROLYN" userId="S::cborst@yonkerspublicschools.org::14a102d7-81db-41bd-9350-10392bfc856d" providerId="AD" clId="Web-{22D4CBBF-8E48-42D9-BF88-D9441F148051}" dt="2022-01-17T17:06:34.133" v="98" actId="20577"/>
          <ac:spMkLst>
            <pc:docMk/>
            <pc:sldMk cId="2711750981" sldId="258"/>
            <ac:spMk id="2" creationId="{CA650995-7E6E-43AD-B574-8ECB682060AF}"/>
          </ac:spMkLst>
        </pc:spChg>
      </pc:sldChg>
      <pc:sldChg chg="addSp delSp modSp add mod replId setBg">
        <pc:chgData name="BORST, CAROLYN" userId="S::cborst@yonkerspublicschools.org::14a102d7-81db-41bd-9350-10392bfc856d" providerId="AD" clId="Web-{22D4CBBF-8E48-42D9-BF88-D9441F148051}" dt="2022-01-17T17:09:09.668" v="199"/>
        <pc:sldMkLst>
          <pc:docMk/>
          <pc:sldMk cId="3634715879" sldId="259"/>
        </pc:sldMkLst>
        <pc:spChg chg="mod">
          <ac:chgData name="BORST, CAROLYN" userId="S::cborst@yonkerspublicschools.org::14a102d7-81db-41bd-9350-10392bfc856d" providerId="AD" clId="Web-{22D4CBBF-8E48-42D9-BF88-D9441F148051}" dt="2022-01-17T17:08:53.293" v="198"/>
          <ac:spMkLst>
            <pc:docMk/>
            <pc:sldMk cId="3634715879" sldId="259"/>
            <ac:spMk id="2" creationId="{CA650995-7E6E-43AD-B574-8ECB682060AF}"/>
          </ac:spMkLst>
        </pc:spChg>
        <pc:spChg chg="add del mod">
          <ac:chgData name="BORST, CAROLYN" userId="S::cborst@yonkerspublicschools.org::14a102d7-81db-41bd-9350-10392bfc856d" providerId="AD" clId="Web-{22D4CBBF-8E48-42D9-BF88-D9441F148051}" dt="2022-01-17T17:08:53.293" v="198"/>
          <ac:spMkLst>
            <pc:docMk/>
            <pc:sldMk cId="3634715879" sldId="259"/>
            <ac:spMk id="3" creationId="{C5FED84B-BCCC-4E55-BCDD-7CBE3BEE2E63}"/>
          </ac:spMkLst>
        </pc:spChg>
        <pc:spChg chg="add del">
          <ac:chgData name="BORST, CAROLYN" userId="S::cborst@yonkerspublicschools.org::14a102d7-81db-41bd-9350-10392bfc856d" providerId="AD" clId="Web-{22D4CBBF-8E48-42D9-BF88-D9441F148051}" dt="2022-01-17T17:09:09.668" v="199"/>
          <ac:spMkLst>
            <pc:docMk/>
            <pc:sldMk cId="3634715879" sldId="259"/>
            <ac:spMk id="6" creationId="{987A0FBA-CC04-4256-A8EB-BB3C543E989C}"/>
          </ac:spMkLst>
        </pc:spChg>
        <pc:spChg chg="add del">
          <ac:chgData name="BORST, CAROLYN" userId="S::cborst@yonkerspublicschools.org::14a102d7-81db-41bd-9350-10392bfc856d" providerId="AD" clId="Web-{22D4CBBF-8E48-42D9-BF88-D9441F148051}" dt="2022-01-17T17:09:09.668" v="199"/>
          <ac:spMkLst>
            <pc:docMk/>
            <pc:sldMk cId="3634715879" sldId="259"/>
            <ac:spMk id="7" creationId="{3F3A0F6C-EB8F-4A4C-8258-23F6D815E0E0}"/>
          </ac:spMkLst>
        </pc:spChg>
        <pc:spChg chg="add del">
          <ac:chgData name="BORST, CAROLYN" userId="S::cborst@yonkerspublicschools.org::14a102d7-81db-41bd-9350-10392bfc856d" providerId="AD" clId="Web-{22D4CBBF-8E48-42D9-BF88-D9441F148051}" dt="2022-01-17T17:09:09.668" v="199"/>
          <ac:spMkLst>
            <pc:docMk/>
            <pc:sldMk cId="3634715879" sldId="259"/>
            <ac:spMk id="8" creationId="{6A9C92F4-A4A4-42E0-9391-C666AAED1E6A}"/>
          </ac:spMkLst>
        </pc:spChg>
        <pc:spChg chg="add del">
          <ac:chgData name="BORST, CAROLYN" userId="S::cborst@yonkerspublicschools.org::14a102d7-81db-41bd-9350-10392bfc856d" providerId="AD" clId="Web-{22D4CBBF-8E48-42D9-BF88-D9441F148051}" dt="2022-01-17T17:08:53.246" v="197"/>
          <ac:spMkLst>
            <pc:docMk/>
            <pc:sldMk cId="3634715879" sldId="259"/>
            <ac:spMk id="9" creationId="{987A0FBA-CC04-4256-A8EB-BB3C543E989C}"/>
          </ac:spMkLst>
        </pc:spChg>
        <pc:spChg chg="add del">
          <ac:chgData name="BORST, CAROLYN" userId="S::cborst@yonkerspublicschools.org::14a102d7-81db-41bd-9350-10392bfc856d" providerId="AD" clId="Web-{22D4CBBF-8E48-42D9-BF88-D9441F148051}" dt="2022-01-17T17:08:53.246" v="197"/>
          <ac:spMkLst>
            <pc:docMk/>
            <pc:sldMk cId="3634715879" sldId="259"/>
            <ac:spMk id="11" creationId="{F95E8271-D5FF-4A58-A151-6D825CF02D64}"/>
          </ac:spMkLst>
        </pc:spChg>
        <pc:spChg chg="add">
          <ac:chgData name="BORST, CAROLYN" userId="S::cborst@yonkerspublicschools.org::14a102d7-81db-41bd-9350-10392bfc856d" providerId="AD" clId="Web-{22D4CBBF-8E48-42D9-BF88-D9441F148051}" dt="2022-01-17T17:09:09.668" v="199"/>
          <ac:spMkLst>
            <pc:docMk/>
            <pc:sldMk cId="3634715879" sldId="259"/>
            <ac:spMk id="12" creationId="{987A0FBA-CC04-4256-A8EB-BB3C543E989C}"/>
          </ac:spMkLst>
        </pc:spChg>
        <pc:spChg chg="add del">
          <ac:chgData name="BORST, CAROLYN" userId="S::cborst@yonkerspublicschools.org::14a102d7-81db-41bd-9350-10392bfc856d" providerId="AD" clId="Web-{22D4CBBF-8E48-42D9-BF88-D9441F148051}" dt="2022-01-17T17:08:53.246" v="197"/>
          <ac:spMkLst>
            <pc:docMk/>
            <pc:sldMk cId="3634715879" sldId="259"/>
            <ac:spMk id="13" creationId="{E65E7DAE-0831-45F9-BBA2-9BBD2E397C0B}"/>
          </ac:spMkLst>
        </pc:spChg>
        <pc:spChg chg="add del">
          <ac:chgData name="BORST, CAROLYN" userId="S::cborst@yonkerspublicschools.org::14a102d7-81db-41bd-9350-10392bfc856d" providerId="AD" clId="Web-{22D4CBBF-8E48-42D9-BF88-D9441F148051}" dt="2022-01-17T17:08:53.246" v="197"/>
          <ac:spMkLst>
            <pc:docMk/>
            <pc:sldMk cId="3634715879" sldId="259"/>
            <ac:spMk id="15" creationId="{F493E929-55A8-46F3-836C-1C37C8975B9D}"/>
          </ac:spMkLst>
        </pc:spChg>
        <pc:spChg chg="add">
          <ac:chgData name="BORST, CAROLYN" userId="S::cborst@yonkerspublicschools.org::14a102d7-81db-41bd-9350-10392bfc856d" providerId="AD" clId="Web-{22D4CBBF-8E48-42D9-BF88-D9441F148051}" dt="2022-01-17T17:09:09.668" v="199"/>
          <ac:spMkLst>
            <pc:docMk/>
            <pc:sldMk cId="3634715879" sldId="259"/>
            <ac:spMk id="17" creationId="{3F3A0F6C-EB8F-4A4C-8258-23F6D815E0E0}"/>
          </ac:spMkLst>
        </pc:spChg>
        <pc:spChg chg="add">
          <ac:chgData name="BORST, CAROLYN" userId="S::cborst@yonkerspublicschools.org::14a102d7-81db-41bd-9350-10392bfc856d" providerId="AD" clId="Web-{22D4CBBF-8E48-42D9-BF88-D9441F148051}" dt="2022-01-17T17:09:09.668" v="199"/>
          <ac:spMkLst>
            <pc:docMk/>
            <pc:sldMk cId="3634715879" sldId="259"/>
            <ac:spMk id="19" creationId="{6A9C92F4-A4A4-42E0-9391-C666AAED1E6A}"/>
          </ac:spMkLst>
        </pc:spChg>
        <pc:graphicFrameChg chg="add del">
          <ac:chgData name="BORST, CAROLYN" userId="S::cborst@yonkerspublicschools.org::14a102d7-81db-41bd-9350-10392bfc856d" providerId="AD" clId="Web-{22D4CBBF-8E48-42D9-BF88-D9441F148051}" dt="2022-01-17T17:08:53.246" v="197"/>
          <ac:graphicFrameMkLst>
            <pc:docMk/>
            <pc:sldMk cId="3634715879" sldId="259"/>
            <ac:graphicFrameMk id="5" creationId="{81511BDF-5AFF-4197-AA5B-8CD2B287C1A7}"/>
          </ac:graphicFrameMkLst>
        </pc:graphicFrameChg>
        <pc:graphicFrameChg chg="add mod modGraphic">
          <ac:chgData name="BORST, CAROLYN" userId="S::cborst@yonkerspublicschools.org::14a102d7-81db-41bd-9350-10392bfc856d" providerId="AD" clId="Web-{22D4CBBF-8E48-42D9-BF88-D9441F148051}" dt="2022-01-17T17:09:09.668" v="199"/>
          <ac:graphicFrameMkLst>
            <pc:docMk/>
            <pc:sldMk cId="3634715879" sldId="259"/>
            <ac:graphicFrameMk id="10" creationId="{3409EF39-FC63-48BE-8A83-E40465760E10}"/>
          </ac:graphicFrameMkLst>
        </pc:graphicFrameChg>
      </pc:sldChg>
      <pc:sldChg chg="modSp new">
        <pc:chgData name="BORST, CAROLYN" userId="S::cborst@yonkerspublicschools.org::14a102d7-81db-41bd-9350-10392bfc856d" providerId="AD" clId="Web-{22D4CBBF-8E48-42D9-BF88-D9441F148051}" dt="2022-01-17T17:07:23.431" v="117" actId="20577"/>
        <pc:sldMkLst>
          <pc:docMk/>
          <pc:sldMk cId="1419337749" sldId="260"/>
        </pc:sldMkLst>
        <pc:spChg chg="mod">
          <ac:chgData name="BORST, CAROLYN" userId="S::cborst@yonkerspublicschools.org::14a102d7-81db-41bd-9350-10392bfc856d" providerId="AD" clId="Web-{22D4CBBF-8E48-42D9-BF88-D9441F148051}" dt="2022-01-17T17:07:23.431" v="117" actId="20577"/>
          <ac:spMkLst>
            <pc:docMk/>
            <pc:sldMk cId="1419337749" sldId="260"/>
            <ac:spMk id="2" creationId="{1F4C8A65-2372-4FC6-8423-BADF0CD2EB6F}"/>
          </ac:spMkLst>
        </pc:spChg>
      </pc:sldChg>
      <pc:sldChg chg="modSp new del">
        <pc:chgData name="BORST, CAROLYN" userId="S::cborst@yonkerspublicschools.org::14a102d7-81db-41bd-9350-10392bfc856d" providerId="AD" clId="Web-{22D4CBBF-8E48-42D9-BF88-D9441F148051}" dt="2022-01-17T17:22:32.705" v="310"/>
        <pc:sldMkLst>
          <pc:docMk/>
          <pc:sldMk cId="468607995" sldId="261"/>
        </pc:sldMkLst>
        <pc:spChg chg="mod">
          <ac:chgData name="BORST, CAROLYN" userId="S::cborst@yonkerspublicschools.org::14a102d7-81db-41bd-9350-10392bfc856d" providerId="AD" clId="Web-{22D4CBBF-8E48-42D9-BF88-D9441F148051}" dt="2022-01-17T17:15:53.429" v="248" actId="20577"/>
          <ac:spMkLst>
            <pc:docMk/>
            <pc:sldMk cId="468607995" sldId="261"/>
            <ac:spMk id="2" creationId="{F4ABEA2F-13EC-4F13-B258-0BE78F36E453}"/>
          </ac:spMkLst>
        </pc:spChg>
        <pc:spChg chg="mod">
          <ac:chgData name="BORST, CAROLYN" userId="S::cborst@yonkerspublicschools.org::14a102d7-81db-41bd-9350-10392bfc856d" providerId="AD" clId="Web-{22D4CBBF-8E48-42D9-BF88-D9441F148051}" dt="2022-01-17T17:20:48.906" v="305" actId="20577"/>
          <ac:spMkLst>
            <pc:docMk/>
            <pc:sldMk cId="468607995" sldId="261"/>
            <ac:spMk id="3" creationId="{C3253A94-D084-4A7E-A824-3141AABC446C}"/>
          </ac:spMkLst>
        </pc:spChg>
      </pc:sldChg>
      <pc:sldChg chg="addSp delSp modSp add mod replId setBg">
        <pc:chgData name="BORST, CAROLYN" userId="S::cborst@yonkerspublicschools.org::14a102d7-81db-41bd-9350-10392bfc856d" providerId="AD" clId="Web-{22D4CBBF-8E48-42D9-BF88-D9441F148051}" dt="2022-01-17T17:23:08.269" v="312" actId="20577"/>
        <pc:sldMkLst>
          <pc:docMk/>
          <pc:sldMk cId="1420031665" sldId="262"/>
        </pc:sldMkLst>
        <pc:spChg chg="mod">
          <ac:chgData name="BORST, CAROLYN" userId="S::cborst@yonkerspublicschools.org::14a102d7-81db-41bd-9350-10392bfc856d" providerId="AD" clId="Web-{22D4CBBF-8E48-42D9-BF88-D9441F148051}" dt="2022-01-17T17:22:20.346" v="309"/>
          <ac:spMkLst>
            <pc:docMk/>
            <pc:sldMk cId="1420031665" sldId="262"/>
            <ac:spMk id="2" creationId="{F4ABEA2F-13EC-4F13-B258-0BE78F36E453}"/>
          </ac:spMkLst>
        </pc:spChg>
        <pc:spChg chg="add del">
          <ac:chgData name="BORST, CAROLYN" userId="S::cborst@yonkerspublicschools.org::14a102d7-81db-41bd-9350-10392bfc856d" providerId="AD" clId="Web-{22D4CBBF-8E48-42D9-BF88-D9441F148051}" dt="2022-01-17T17:22:20.346" v="309"/>
          <ac:spMkLst>
            <pc:docMk/>
            <pc:sldMk cId="1420031665" sldId="262"/>
            <ac:spMk id="3" creationId="{C3253A94-D084-4A7E-A824-3141AABC446C}"/>
          </ac:spMkLst>
        </pc:spChg>
        <pc:spChg chg="add">
          <ac:chgData name="BORST, CAROLYN" userId="S::cborst@yonkerspublicschools.org::14a102d7-81db-41bd-9350-10392bfc856d" providerId="AD" clId="Web-{22D4CBBF-8E48-42D9-BF88-D9441F148051}" dt="2022-01-17T17:22:20.346" v="309"/>
          <ac:spMkLst>
            <pc:docMk/>
            <pc:sldMk cId="1420031665" sldId="262"/>
            <ac:spMk id="6" creationId="{987A0FBA-CC04-4256-A8EB-BB3C543E989C}"/>
          </ac:spMkLst>
        </pc:spChg>
        <pc:spChg chg="add">
          <ac:chgData name="BORST, CAROLYN" userId="S::cborst@yonkerspublicschools.org::14a102d7-81db-41bd-9350-10392bfc856d" providerId="AD" clId="Web-{22D4CBBF-8E48-42D9-BF88-D9441F148051}" dt="2022-01-17T17:22:20.346" v="309"/>
          <ac:spMkLst>
            <pc:docMk/>
            <pc:sldMk cId="1420031665" sldId="262"/>
            <ac:spMk id="7" creationId="{6A13B60C-56B1-46B4-98A6-1482A52E76C2}"/>
          </ac:spMkLst>
        </pc:spChg>
        <pc:spChg chg="add">
          <ac:chgData name="BORST, CAROLYN" userId="S::cborst@yonkerspublicschools.org::14a102d7-81db-41bd-9350-10392bfc856d" providerId="AD" clId="Web-{22D4CBBF-8E48-42D9-BF88-D9441F148051}" dt="2022-01-17T17:22:20.346" v="309"/>
          <ac:spMkLst>
            <pc:docMk/>
            <pc:sldMk cId="1420031665" sldId="262"/>
            <ac:spMk id="8" creationId="{F024A8E9-062E-406A-BE10-CED2800110DB}"/>
          </ac:spMkLst>
        </pc:spChg>
        <pc:spChg chg="add del">
          <ac:chgData name="BORST, CAROLYN" userId="S::cborst@yonkerspublicschools.org::14a102d7-81db-41bd-9350-10392bfc856d" providerId="AD" clId="Web-{22D4CBBF-8E48-42D9-BF88-D9441F148051}" dt="2022-01-17T17:22:01.079" v="308"/>
          <ac:spMkLst>
            <pc:docMk/>
            <pc:sldMk cId="1420031665" sldId="262"/>
            <ac:spMk id="9" creationId="{987A0FBA-CC04-4256-A8EB-BB3C543E989C}"/>
          </ac:spMkLst>
        </pc:spChg>
        <pc:spChg chg="add del">
          <ac:chgData name="BORST, CAROLYN" userId="S::cborst@yonkerspublicschools.org::14a102d7-81db-41bd-9350-10392bfc856d" providerId="AD" clId="Web-{22D4CBBF-8E48-42D9-BF88-D9441F148051}" dt="2022-01-17T17:22:01.079" v="308"/>
          <ac:spMkLst>
            <pc:docMk/>
            <pc:sldMk cId="1420031665" sldId="262"/>
            <ac:spMk id="11" creationId="{F8B8A51A-6D01-4D5D-A841-E55847027431}"/>
          </ac:spMkLst>
        </pc:spChg>
        <pc:spChg chg="add del">
          <ac:chgData name="BORST, CAROLYN" userId="S::cborst@yonkerspublicschools.org::14a102d7-81db-41bd-9350-10392bfc856d" providerId="AD" clId="Web-{22D4CBBF-8E48-42D9-BF88-D9441F148051}" dt="2022-01-17T17:22:01.079" v="308"/>
          <ac:spMkLst>
            <pc:docMk/>
            <pc:sldMk cId="1420031665" sldId="262"/>
            <ac:spMk id="13" creationId="{B3583F5F-50B1-4C06-8A4C-52B531C92347}"/>
          </ac:spMkLst>
        </pc:spChg>
        <pc:graphicFrameChg chg="add del">
          <ac:chgData name="BORST, CAROLYN" userId="S::cborst@yonkerspublicschools.org::14a102d7-81db-41bd-9350-10392bfc856d" providerId="AD" clId="Web-{22D4CBBF-8E48-42D9-BF88-D9441F148051}" dt="2022-01-17T17:22:01.079" v="308"/>
          <ac:graphicFrameMkLst>
            <pc:docMk/>
            <pc:sldMk cId="1420031665" sldId="262"/>
            <ac:graphicFrameMk id="5" creationId="{92A0C3F5-1578-4F58-9573-938F996EC9F7}"/>
          </ac:graphicFrameMkLst>
        </pc:graphicFrameChg>
        <pc:graphicFrameChg chg="add modGraphic">
          <ac:chgData name="BORST, CAROLYN" userId="S::cborst@yonkerspublicschools.org::14a102d7-81db-41bd-9350-10392bfc856d" providerId="AD" clId="Web-{22D4CBBF-8E48-42D9-BF88-D9441F148051}" dt="2022-01-17T17:23:08.269" v="312" actId="20577"/>
          <ac:graphicFrameMkLst>
            <pc:docMk/>
            <pc:sldMk cId="1420031665" sldId="262"/>
            <ac:graphicFrameMk id="10" creationId="{B2C219B7-7530-45AB-9357-0A69C37A4859}"/>
          </ac:graphicFrameMkLst>
        </pc:graphicFrameChg>
      </pc:sldChg>
      <pc:sldChg chg="modSp add del replId">
        <pc:chgData name="BORST, CAROLYN" userId="S::cborst@yonkerspublicschools.org::14a102d7-81db-41bd-9350-10392bfc856d" providerId="AD" clId="Web-{22D4CBBF-8E48-42D9-BF88-D9441F148051}" dt="2022-01-17T17:18:36.855" v="296"/>
        <pc:sldMkLst>
          <pc:docMk/>
          <pc:sldMk cId="2386596556" sldId="262"/>
        </pc:sldMkLst>
        <pc:spChg chg="mod">
          <ac:chgData name="BORST, CAROLYN" userId="S::cborst@yonkerspublicschools.org::14a102d7-81db-41bd-9350-10392bfc856d" providerId="AD" clId="Web-{22D4CBBF-8E48-42D9-BF88-D9441F148051}" dt="2022-01-17T17:11:23.687" v="220" actId="20577"/>
          <ac:spMkLst>
            <pc:docMk/>
            <pc:sldMk cId="2386596556" sldId="262"/>
            <ac:spMk id="2" creationId="{CA650995-7E6E-43AD-B574-8ECB682060AF}"/>
          </ac:spMkLst>
        </pc:spChg>
      </pc:sldChg>
      <pc:sldChg chg="addSp delSp modSp new mod setBg">
        <pc:chgData name="BORST, CAROLYN" userId="S::cborst@yonkerspublicschools.org::14a102d7-81db-41bd-9350-10392bfc856d" providerId="AD" clId="Web-{22D4CBBF-8E48-42D9-BF88-D9441F148051}" dt="2022-01-17T17:41:47.580" v="490" actId="20577"/>
        <pc:sldMkLst>
          <pc:docMk/>
          <pc:sldMk cId="3814937188" sldId="263"/>
        </pc:sldMkLst>
        <pc:spChg chg="mod ord">
          <ac:chgData name="BORST, CAROLYN" userId="S::cborst@yonkerspublicschools.org::14a102d7-81db-41bd-9350-10392bfc856d" providerId="AD" clId="Web-{22D4CBBF-8E48-42D9-BF88-D9441F148051}" dt="2022-01-17T17:29:33.092" v="423"/>
          <ac:spMkLst>
            <pc:docMk/>
            <pc:sldMk cId="3814937188" sldId="263"/>
            <ac:spMk id="2" creationId="{5C1D300F-CEF8-40CE-995F-7DF6BD190479}"/>
          </ac:spMkLst>
        </pc:spChg>
        <pc:spChg chg="mod ord">
          <ac:chgData name="BORST, CAROLYN" userId="S::cborst@yonkerspublicschools.org::14a102d7-81db-41bd-9350-10392bfc856d" providerId="AD" clId="Web-{22D4CBBF-8E48-42D9-BF88-D9441F148051}" dt="2022-01-17T17:41:47.580" v="490" actId="20577"/>
          <ac:spMkLst>
            <pc:docMk/>
            <pc:sldMk cId="3814937188" sldId="263"/>
            <ac:spMk id="3" creationId="{FF25E64F-6939-4665-B7E9-9F4EA8B2D1BB}"/>
          </ac:spMkLst>
        </pc:spChg>
        <pc:spChg chg="add del">
          <ac:chgData name="BORST, CAROLYN" userId="S::cborst@yonkerspublicschools.org::14a102d7-81db-41bd-9350-10392bfc856d" providerId="AD" clId="Web-{22D4CBBF-8E48-42D9-BF88-D9441F148051}" dt="2022-01-17T17:29:33.092" v="423"/>
          <ac:spMkLst>
            <pc:docMk/>
            <pc:sldMk cId="3814937188" sldId="263"/>
            <ac:spMk id="8" creationId="{987A0FBA-CC04-4256-A8EB-BB3C543E989C}"/>
          </ac:spMkLst>
        </pc:spChg>
        <pc:spChg chg="add del">
          <ac:chgData name="BORST, CAROLYN" userId="S::cborst@yonkerspublicschools.org::14a102d7-81db-41bd-9350-10392bfc856d" providerId="AD" clId="Web-{22D4CBBF-8E48-42D9-BF88-D9441F148051}" dt="2022-01-17T17:29:33.092" v="423"/>
          <ac:spMkLst>
            <pc:docMk/>
            <pc:sldMk cId="3814937188" sldId="263"/>
            <ac:spMk id="10" creationId="{605804E6-08AA-49E9-AD30-149FDD3DD4F5}"/>
          </ac:spMkLst>
        </pc:spChg>
        <pc:spChg chg="add del">
          <ac:chgData name="BORST, CAROLYN" userId="S::cborst@yonkerspublicschools.org::14a102d7-81db-41bd-9350-10392bfc856d" providerId="AD" clId="Web-{22D4CBBF-8E48-42D9-BF88-D9441F148051}" dt="2022-01-17T17:29:33.092" v="423"/>
          <ac:spMkLst>
            <pc:docMk/>
            <pc:sldMk cId="3814937188" sldId="263"/>
            <ac:spMk id="12" creationId="{424ECFA8-BE37-446C-B1BD-88D2981B6F47}"/>
          </ac:spMkLst>
        </pc:spChg>
        <pc:spChg chg="add">
          <ac:chgData name="BORST, CAROLYN" userId="S::cborst@yonkerspublicschools.org::14a102d7-81db-41bd-9350-10392bfc856d" providerId="AD" clId="Web-{22D4CBBF-8E48-42D9-BF88-D9441F148051}" dt="2022-01-17T17:29:33.092" v="423"/>
          <ac:spMkLst>
            <pc:docMk/>
            <pc:sldMk cId="3814937188" sldId="263"/>
            <ac:spMk id="17" creationId="{987A0FBA-CC04-4256-A8EB-BB3C543E989C}"/>
          </ac:spMkLst>
        </pc:spChg>
        <pc:spChg chg="add">
          <ac:chgData name="BORST, CAROLYN" userId="S::cborst@yonkerspublicschools.org::14a102d7-81db-41bd-9350-10392bfc856d" providerId="AD" clId="Web-{22D4CBBF-8E48-42D9-BF88-D9441F148051}" dt="2022-01-17T17:29:33.092" v="423"/>
          <ac:spMkLst>
            <pc:docMk/>
            <pc:sldMk cId="3814937188" sldId="263"/>
            <ac:spMk id="19" creationId="{87733DA8-1BFC-4737-831B-54DCFE42D60A}"/>
          </ac:spMkLst>
        </pc:spChg>
        <pc:spChg chg="add">
          <ac:chgData name="BORST, CAROLYN" userId="S::cborst@yonkerspublicschools.org::14a102d7-81db-41bd-9350-10392bfc856d" providerId="AD" clId="Web-{22D4CBBF-8E48-42D9-BF88-D9441F148051}" dt="2022-01-17T17:29:33.092" v="423"/>
          <ac:spMkLst>
            <pc:docMk/>
            <pc:sldMk cId="3814937188" sldId="263"/>
            <ac:spMk id="21" creationId="{01A4B593-070B-4B49-B02E-B71243FA53B5}"/>
          </ac:spMkLst>
        </pc:spChg>
        <pc:spChg chg="add">
          <ac:chgData name="BORST, CAROLYN" userId="S::cborst@yonkerspublicschools.org::14a102d7-81db-41bd-9350-10392bfc856d" providerId="AD" clId="Web-{22D4CBBF-8E48-42D9-BF88-D9441F148051}" dt="2022-01-17T17:29:33.092" v="423"/>
          <ac:spMkLst>
            <pc:docMk/>
            <pc:sldMk cId="3814937188" sldId="263"/>
            <ac:spMk id="23" creationId="{63165769-7A47-4E0F-825D-AF1179DF680B}"/>
          </ac:spMkLst>
        </pc:spChg>
      </pc:sldChg>
      <pc:sldChg chg="modSp new">
        <pc:chgData name="BORST, CAROLYN" userId="S::cborst@yonkerspublicschools.org::14a102d7-81db-41bd-9350-10392bfc856d" providerId="AD" clId="Web-{22D4CBBF-8E48-42D9-BF88-D9441F148051}" dt="2022-01-17T17:43:34.755" v="522" actId="20577"/>
        <pc:sldMkLst>
          <pc:docMk/>
          <pc:sldMk cId="4195090748" sldId="264"/>
        </pc:sldMkLst>
        <pc:spChg chg="mod">
          <ac:chgData name="BORST, CAROLYN" userId="S::cborst@yonkerspublicschools.org::14a102d7-81db-41bd-9350-10392bfc856d" providerId="AD" clId="Web-{22D4CBBF-8E48-42D9-BF88-D9441F148051}" dt="2022-01-17T17:43:34.755" v="522" actId="20577"/>
          <ac:spMkLst>
            <pc:docMk/>
            <pc:sldMk cId="4195090748" sldId="264"/>
            <ac:spMk id="2" creationId="{4BCCF183-4806-4D26-9D36-FADBA31D3962}"/>
          </ac:spMkLst>
        </pc:spChg>
        <pc:spChg chg="mod">
          <ac:chgData name="BORST, CAROLYN" userId="S::cborst@yonkerspublicschools.org::14a102d7-81db-41bd-9350-10392bfc856d" providerId="AD" clId="Web-{22D4CBBF-8E48-42D9-BF88-D9441F148051}" dt="2022-01-17T17:43:31.942" v="520" actId="20577"/>
          <ac:spMkLst>
            <pc:docMk/>
            <pc:sldMk cId="4195090748" sldId="264"/>
            <ac:spMk id="3" creationId="{627106A7-AF25-4EFE-9F6C-F7251B016248}"/>
          </ac:spMkLst>
        </pc:spChg>
      </pc:sldChg>
      <pc:sldMasterChg chg="del delSldLayout">
        <pc:chgData name="BORST, CAROLYN" userId="S::cborst@yonkerspublicschools.org::14a102d7-81db-41bd-9350-10392bfc856d" providerId="AD" clId="Web-{22D4CBBF-8E48-42D9-BF88-D9441F148051}" dt="2022-01-17T17:01:52.313" v="0"/>
        <pc:sldMasterMkLst>
          <pc:docMk/>
          <pc:sldMasterMk cId="0" sldId="2147483648"/>
        </pc:sldMasterMkLst>
        <pc:sldLayoutChg chg="del">
          <pc:chgData name="BORST, CAROLYN" userId="S::cborst@yonkerspublicschools.org::14a102d7-81db-41bd-9350-10392bfc856d" providerId="AD" clId="Web-{22D4CBBF-8E48-42D9-BF88-D9441F148051}" dt="2022-01-17T17:01:52.313" v="0"/>
          <pc:sldLayoutMkLst>
            <pc:docMk/>
            <pc:sldMasterMk cId="0" sldId="2147483648"/>
            <pc:sldLayoutMk cId="0" sldId="2147483649"/>
          </pc:sldLayoutMkLst>
        </pc:sldLayoutChg>
        <pc:sldLayoutChg chg="del">
          <pc:chgData name="BORST, CAROLYN" userId="S::cborst@yonkerspublicschools.org::14a102d7-81db-41bd-9350-10392bfc856d" providerId="AD" clId="Web-{22D4CBBF-8E48-42D9-BF88-D9441F148051}" dt="2022-01-17T17:01:52.313" v="0"/>
          <pc:sldLayoutMkLst>
            <pc:docMk/>
            <pc:sldMasterMk cId="0" sldId="2147483648"/>
            <pc:sldLayoutMk cId="0" sldId="2147483650"/>
          </pc:sldLayoutMkLst>
        </pc:sldLayoutChg>
        <pc:sldLayoutChg chg="del">
          <pc:chgData name="BORST, CAROLYN" userId="S::cborst@yonkerspublicschools.org::14a102d7-81db-41bd-9350-10392bfc856d" providerId="AD" clId="Web-{22D4CBBF-8E48-42D9-BF88-D9441F148051}" dt="2022-01-17T17:01:52.313" v="0"/>
          <pc:sldLayoutMkLst>
            <pc:docMk/>
            <pc:sldMasterMk cId="0" sldId="2147483648"/>
            <pc:sldLayoutMk cId="0" sldId="2147483651"/>
          </pc:sldLayoutMkLst>
        </pc:sldLayoutChg>
        <pc:sldLayoutChg chg="del">
          <pc:chgData name="BORST, CAROLYN" userId="S::cborst@yonkerspublicschools.org::14a102d7-81db-41bd-9350-10392bfc856d" providerId="AD" clId="Web-{22D4CBBF-8E48-42D9-BF88-D9441F148051}" dt="2022-01-17T17:01:52.313" v="0"/>
          <pc:sldLayoutMkLst>
            <pc:docMk/>
            <pc:sldMasterMk cId="0" sldId="2147483648"/>
            <pc:sldLayoutMk cId="0" sldId="2147483652"/>
          </pc:sldLayoutMkLst>
        </pc:sldLayoutChg>
        <pc:sldLayoutChg chg="del">
          <pc:chgData name="BORST, CAROLYN" userId="S::cborst@yonkerspublicschools.org::14a102d7-81db-41bd-9350-10392bfc856d" providerId="AD" clId="Web-{22D4CBBF-8E48-42D9-BF88-D9441F148051}" dt="2022-01-17T17:01:52.313" v="0"/>
          <pc:sldLayoutMkLst>
            <pc:docMk/>
            <pc:sldMasterMk cId="0" sldId="2147483648"/>
            <pc:sldLayoutMk cId="0" sldId="2147483653"/>
          </pc:sldLayoutMkLst>
        </pc:sldLayoutChg>
        <pc:sldLayoutChg chg="del">
          <pc:chgData name="BORST, CAROLYN" userId="S::cborst@yonkerspublicschools.org::14a102d7-81db-41bd-9350-10392bfc856d" providerId="AD" clId="Web-{22D4CBBF-8E48-42D9-BF88-D9441F148051}" dt="2022-01-17T17:01:52.313" v="0"/>
          <pc:sldLayoutMkLst>
            <pc:docMk/>
            <pc:sldMasterMk cId="0" sldId="2147483648"/>
            <pc:sldLayoutMk cId="0" sldId="2147483654"/>
          </pc:sldLayoutMkLst>
        </pc:sldLayoutChg>
        <pc:sldLayoutChg chg="del">
          <pc:chgData name="BORST, CAROLYN" userId="S::cborst@yonkerspublicschools.org::14a102d7-81db-41bd-9350-10392bfc856d" providerId="AD" clId="Web-{22D4CBBF-8E48-42D9-BF88-D9441F148051}" dt="2022-01-17T17:01:52.313" v="0"/>
          <pc:sldLayoutMkLst>
            <pc:docMk/>
            <pc:sldMasterMk cId="0" sldId="2147483648"/>
            <pc:sldLayoutMk cId="0" sldId="2147483655"/>
          </pc:sldLayoutMkLst>
        </pc:sldLayoutChg>
        <pc:sldLayoutChg chg="del">
          <pc:chgData name="BORST, CAROLYN" userId="S::cborst@yonkerspublicschools.org::14a102d7-81db-41bd-9350-10392bfc856d" providerId="AD" clId="Web-{22D4CBBF-8E48-42D9-BF88-D9441F148051}" dt="2022-01-17T17:01:52.313" v="0"/>
          <pc:sldLayoutMkLst>
            <pc:docMk/>
            <pc:sldMasterMk cId="0" sldId="2147483648"/>
            <pc:sldLayoutMk cId="0" sldId="2147483656"/>
          </pc:sldLayoutMkLst>
        </pc:sldLayoutChg>
        <pc:sldLayoutChg chg="del">
          <pc:chgData name="BORST, CAROLYN" userId="S::cborst@yonkerspublicschools.org::14a102d7-81db-41bd-9350-10392bfc856d" providerId="AD" clId="Web-{22D4CBBF-8E48-42D9-BF88-D9441F148051}" dt="2022-01-17T17:01:52.313" v="0"/>
          <pc:sldLayoutMkLst>
            <pc:docMk/>
            <pc:sldMasterMk cId="0" sldId="2147483648"/>
            <pc:sldLayoutMk cId="0" sldId="2147483657"/>
          </pc:sldLayoutMkLst>
        </pc:sldLayoutChg>
        <pc:sldLayoutChg chg="del">
          <pc:chgData name="BORST, CAROLYN" userId="S::cborst@yonkerspublicschools.org::14a102d7-81db-41bd-9350-10392bfc856d" providerId="AD" clId="Web-{22D4CBBF-8E48-42D9-BF88-D9441F148051}" dt="2022-01-17T17:01:52.313" v="0"/>
          <pc:sldLayoutMkLst>
            <pc:docMk/>
            <pc:sldMasterMk cId="0" sldId="2147483648"/>
            <pc:sldLayoutMk cId="0" sldId="2147483658"/>
          </pc:sldLayoutMkLst>
        </pc:sldLayoutChg>
        <pc:sldLayoutChg chg="del">
          <pc:chgData name="BORST, CAROLYN" userId="S::cborst@yonkerspublicschools.org::14a102d7-81db-41bd-9350-10392bfc856d" providerId="AD" clId="Web-{22D4CBBF-8E48-42D9-BF88-D9441F148051}" dt="2022-01-17T17:01:52.313" v="0"/>
          <pc:sldLayoutMkLst>
            <pc:docMk/>
            <pc:sldMasterMk cId="0" sldId="2147483648"/>
            <pc:sldLayoutMk cId="0" sldId="2147483659"/>
          </pc:sldLayoutMkLst>
        </pc:sldLayoutChg>
      </pc:sldMasterChg>
      <pc:sldMasterChg chg="add addSldLayout">
        <pc:chgData name="BORST, CAROLYN" userId="S::cborst@yonkerspublicschools.org::14a102d7-81db-41bd-9350-10392bfc856d" providerId="AD" clId="Web-{22D4CBBF-8E48-42D9-BF88-D9441F148051}" dt="2022-01-17T17:01:52.313" v="0"/>
        <pc:sldMasterMkLst>
          <pc:docMk/>
          <pc:sldMasterMk cId="4053163035" sldId="2147483699"/>
        </pc:sldMasterMkLst>
        <pc:sldLayoutChg chg="add">
          <pc:chgData name="BORST, CAROLYN" userId="S::cborst@yonkerspublicschools.org::14a102d7-81db-41bd-9350-10392bfc856d" providerId="AD" clId="Web-{22D4CBBF-8E48-42D9-BF88-D9441F148051}" dt="2022-01-17T17:01:52.313" v="0"/>
          <pc:sldLayoutMkLst>
            <pc:docMk/>
            <pc:sldMasterMk cId="4053163035" sldId="2147483699"/>
            <pc:sldLayoutMk cId="2026174650" sldId="2147483688"/>
          </pc:sldLayoutMkLst>
        </pc:sldLayoutChg>
        <pc:sldLayoutChg chg="add">
          <pc:chgData name="BORST, CAROLYN" userId="S::cborst@yonkerspublicschools.org::14a102d7-81db-41bd-9350-10392bfc856d" providerId="AD" clId="Web-{22D4CBBF-8E48-42D9-BF88-D9441F148051}" dt="2022-01-17T17:01:52.313" v="0"/>
          <pc:sldLayoutMkLst>
            <pc:docMk/>
            <pc:sldMasterMk cId="4053163035" sldId="2147483699"/>
            <pc:sldLayoutMk cId="2614026886" sldId="2147483689"/>
          </pc:sldLayoutMkLst>
        </pc:sldLayoutChg>
        <pc:sldLayoutChg chg="add">
          <pc:chgData name="BORST, CAROLYN" userId="S::cborst@yonkerspublicschools.org::14a102d7-81db-41bd-9350-10392bfc856d" providerId="AD" clId="Web-{22D4CBBF-8E48-42D9-BF88-D9441F148051}" dt="2022-01-17T17:01:52.313" v="0"/>
          <pc:sldLayoutMkLst>
            <pc:docMk/>
            <pc:sldMasterMk cId="4053163035" sldId="2147483699"/>
            <pc:sldLayoutMk cId="2633207755" sldId="2147483690"/>
          </pc:sldLayoutMkLst>
        </pc:sldLayoutChg>
        <pc:sldLayoutChg chg="add">
          <pc:chgData name="BORST, CAROLYN" userId="S::cborst@yonkerspublicschools.org::14a102d7-81db-41bd-9350-10392bfc856d" providerId="AD" clId="Web-{22D4CBBF-8E48-42D9-BF88-D9441F148051}" dt="2022-01-17T17:01:52.313" v="0"/>
          <pc:sldLayoutMkLst>
            <pc:docMk/>
            <pc:sldMasterMk cId="4053163035" sldId="2147483699"/>
            <pc:sldLayoutMk cId="2567452388" sldId="2147483691"/>
          </pc:sldLayoutMkLst>
        </pc:sldLayoutChg>
        <pc:sldLayoutChg chg="add">
          <pc:chgData name="BORST, CAROLYN" userId="S::cborst@yonkerspublicschools.org::14a102d7-81db-41bd-9350-10392bfc856d" providerId="AD" clId="Web-{22D4CBBF-8E48-42D9-BF88-D9441F148051}" dt="2022-01-17T17:01:52.313" v="0"/>
          <pc:sldLayoutMkLst>
            <pc:docMk/>
            <pc:sldMasterMk cId="4053163035" sldId="2147483699"/>
            <pc:sldLayoutMk cId="1686971491" sldId="2147483692"/>
          </pc:sldLayoutMkLst>
        </pc:sldLayoutChg>
        <pc:sldLayoutChg chg="add">
          <pc:chgData name="BORST, CAROLYN" userId="S::cborst@yonkerspublicschools.org::14a102d7-81db-41bd-9350-10392bfc856d" providerId="AD" clId="Web-{22D4CBBF-8E48-42D9-BF88-D9441F148051}" dt="2022-01-17T17:01:52.313" v="0"/>
          <pc:sldLayoutMkLst>
            <pc:docMk/>
            <pc:sldMasterMk cId="4053163035" sldId="2147483699"/>
            <pc:sldLayoutMk cId="817309389" sldId="2147483693"/>
          </pc:sldLayoutMkLst>
        </pc:sldLayoutChg>
        <pc:sldLayoutChg chg="add">
          <pc:chgData name="BORST, CAROLYN" userId="S::cborst@yonkerspublicschools.org::14a102d7-81db-41bd-9350-10392bfc856d" providerId="AD" clId="Web-{22D4CBBF-8E48-42D9-BF88-D9441F148051}" dt="2022-01-17T17:01:52.313" v="0"/>
          <pc:sldLayoutMkLst>
            <pc:docMk/>
            <pc:sldMasterMk cId="4053163035" sldId="2147483699"/>
            <pc:sldLayoutMk cId="4276026732" sldId="2147483694"/>
          </pc:sldLayoutMkLst>
        </pc:sldLayoutChg>
        <pc:sldLayoutChg chg="add">
          <pc:chgData name="BORST, CAROLYN" userId="S::cborst@yonkerspublicschools.org::14a102d7-81db-41bd-9350-10392bfc856d" providerId="AD" clId="Web-{22D4CBBF-8E48-42D9-BF88-D9441F148051}" dt="2022-01-17T17:01:52.313" v="0"/>
          <pc:sldLayoutMkLst>
            <pc:docMk/>
            <pc:sldMasterMk cId="4053163035" sldId="2147483699"/>
            <pc:sldLayoutMk cId="2501064989" sldId="2147483695"/>
          </pc:sldLayoutMkLst>
        </pc:sldLayoutChg>
        <pc:sldLayoutChg chg="add">
          <pc:chgData name="BORST, CAROLYN" userId="S::cborst@yonkerspublicschools.org::14a102d7-81db-41bd-9350-10392bfc856d" providerId="AD" clId="Web-{22D4CBBF-8E48-42D9-BF88-D9441F148051}" dt="2022-01-17T17:01:52.313" v="0"/>
          <pc:sldLayoutMkLst>
            <pc:docMk/>
            <pc:sldMasterMk cId="4053163035" sldId="2147483699"/>
            <pc:sldLayoutMk cId="1993098781" sldId="2147483696"/>
          </pc:sldLayoutMkLst>
        </pc:sldLayoutChg>
        <pc:sldLayoutChg chg="add">
          <pc:chgData name="BORST, CAROLYN" userId="S::cborst@yonkerspublicschools.org::14a102d7-81db-41bd-9350-10392bfc856d" providerId="AD" clId="Web-{22D4CBBF-8E48-42D9-BF88-D9441F148051}" dt="2022-01-17T17:01:52.313" v="0"/>
          <pc:sldLayoutMkLst>
            <pc:docMk/>
            <pc:sldMasterMk cId="4053163035" sldId="2147483699"/>
            <pc:sldLayoutMk cId="2571131247" sldId="2147483697"/>
          </pc:sldLayoutMkLst>
        </pc:sldLayoutChg>
        <pc:sldLayoutChg chg="add">
          <pc:chgData name="BORST, CAROLYN" userId="S::cborst@yonkerspublicschools.org::14a102d7-81db-41bd-9350-10392bfc856d" providerId="AD" clId="Web-{22D4CBBF-8E48-42D9-BF88-D9441F148051}" dt="2022-01-17T17:01:52.313" v="0"/>
          <pc:sldLayoutMkLst>
            <pc:docMk/>
            <pc:sldMasterMk cId="4053163035" sldId="2147483699"/>
            <pc:sldLayoutMk cId="2786023699" sldId="2147483698"/>
          </pc:sldLayoutMkLst>
        </pc:sldLayoutChg>
      </pc:sldMasterChg>
    </pc:docChg>
  </pc:docChgLst>
  <pc:docChgLst>
    <pc:chgData name="BORST, CAROLYN" userId="S::cborst@yonkerspublicschools.org::14a102d7-81db-41bd-9350-10392bfc856d" providerId="AD" clId="Web-{21AFEB69-C1B5-D74A-F7CE-A9035DB49775}"/>
    <pc:docChg chg="modSld">
      <pc:chgData name="BORST, CAROLYN" userId="S::cborst@yonkerspublicschools.org::14a102d7-81db-41bd-9350-10392bfc856d" providerId="AD" clId="Web-{21AFEB69-C1B5-D74A-F7CE-A9035DB49775}" dt="2022-01-20T00:50:07.784" v="1" actId="20577"/>
      <pc:docMkLst>
        <pc:docMk/>
      </pc:docMkLst>
      <pc:sldChg chg="modSp">
        <pc:chgData name="BORST, CAROLYN" userId="S::cborst@yonkerspublicschools.org::14a102d7-81db-41bd-9350-10392bfc856d" providerId="AD" clId="Web-{21AFEB69-C1B5-D74A-F7CE-A9035DB49775}" dt="2022-01-20T00:50:07.784" v="1" actId="20577"/>
        <pc:sldMkLst>
          <pc:docMk/>
          <pc:sldMk cId="4262868419" sldId="256"/>
        </pc:sldMkLst>
        <pc:spChg chg="mod">
          <ac:chgData name="BORST, CAROLYN" userId="S::cborst@yonkerspublicschools.org::14a102d7-81db-41bd-9350-10392bfc856d" providerId="AD" clId="Web-{21AFEB69-C1B5-D74A-F7CE-A9035DB49775}" dt="2022-01-20T00:50:07.784" v="1" actId="20577"/>
          <ac:spMkLst>
            <pc:docMk/>
            <pc:sldMk cId="4262868419" sldId="256"/>
            <ac:spMk id="3" creationId="{F4C8D8C1-1062-49B2-BB56-D9F8E5DA6EB6}"/>
          </ac:spMkLst>
        </pc:spChg>
      </pc:sldChg>
    </pc:docChg>
  </pc:docChgLst>
  <pc:docChgLst>
    <pc:chgData name="BORST, CAROLYN" userId="S::cborst@yonkerspublicschools.org::14a102d7-81db-41bd-9350-10392bfc856d" providerId="AD" clId="Web-{786F0748-20E0-45F2-BAF4-271188E18DBF}"/>
    <pc:docChg chg="modSld">
      <pc:chgData name="BORST, CAROLYN" userId="S::cborst@yonkerspublicschools.org::14a102d7-81db-41bd-9350-10392bfc856d" providerId="AD" clId="Web-{786F0748-20E0-45F2-BAF4-271188E18DBF}" dt="2022-01-27T13:28:23.434" v="115" actId="20577"/>
      <pc:docMkLst>
        <pc:docMk/>
      </pc:docMkLst>
      <pc:sldChg chg="modSp">
        <pc:chgData name="BORST, CAROLYN" userId="S::cborst@yonkerspublicschools.org::14a102d7-81db-41bd-9350-10392bfc856d" providerId="AD" clId="Web-{786F0748-20E0-45F2-BAF4-271188E18DBF}" dt="2022-01-27T13:25:36.758" v="26" actId="20577"/>
        <pc:sldMkLst>
          <pc:docMk/>
          <pc:sldMk cId="3839930580" sldId="257"/>
        </pc:sldMkLst>
        <pc:spChg chg="mod">
          <ac:chgData name="BORST, CAROLYN" userId="S::cborst@yonkerspublicschools.org::14a102d7-81db-41bd-9350-10392bfc856d" providerId="AD" clId="Web-{786F0748-20E0-45F2-BAF4-271188E18DBF}" dt="2022-01-27T13:25:36.758" v="26" actId="20577"/>
          <ac:spMkLst>
            <pc:docMk/>
            <pc:sldMk cId="3839930580" sldId="257"/>
            <ac:spMk id="3" creationId="{2E394EF1-1A12-4220-A93E-C5616E174670}"/>
          </ac:spMkLst>
        </pc:spChg>
      </pc:sldChg>
      <pc:sldChg chg="modSp">
        <pc:chgData name="BORST, CAROLYN" userId="S::cborst@yonkerspublicschools.org::14a102d7-81db-41bd-9350-10392bfc856d" providerId="AD" clId="Web-{786F0748-20E0-45F2-BAF4-271188E18DBF}" dt="2022-01-27T13:27:14.479" v="100" actId="20577"/>
        <pc:sldMkLst>
          <pc:docMk/>
          <pc:sldMk cId="2711750981" sldId="258"/>
        </pc:sldMkLst>
        <pc:spChg chg="mod">
          <ac:chgData name="BORST, CAROLYN" userId="S::cborst@yonkerspublicschools.org::14a102d7-81db-41bd-9350-10392bfc856d" providerId="AD" clId="Web-{786F0748-20E0-45F2-BAF4-271188E18DBF}" dt="2022-01-27T13:27:14.479" v="100" actId="20577"/>
          <ac:spMkLst>
            <pc:docMk/>
            <pc:sldMk cId="2711750981" sldId="258"/>
            <ac:spMk id="3" creationId="{C5FED84B-BCCC-4E55-BCDD-7CBE3BEE2E63}"/>
          </ac:spMkLst>
        </pc:spChg>
      </pc:sldChg>
      <pc:sldChg chg="modSp">
        <pc:chgData name="BORST, CAROLYN" userId="S::cborst@yonkerspublicschools.org::14a102d7-81db-41bd-9350-10392bfc856d" providerId="AD" clId="Web-{786F0748-20E0-45F2-BAF4-271188E18DBF}" dt="2022-01-27T13:28:23.434" v="115" actId="20577"/>
        <pc:sldMkLst>
          <pc:docMk/>
          <pc:sldMk cId="1840191612" sldId="269"/>
        </pc:sldMkLst>
        <pc:spChg chg="mod">
          <ac:chgData name="BORST, CAROLYN" userId="S::cborst@yonkerspublicschools.org::14a102d7-81db-41bd-9350-10392bfc856d" providerId="AD" clId="Web-{786F0748-20E0-45F2-BAF4-271188E18DBF}" dt="2022-01-27T13:28:23.434" v="115" actId="20577"/>
          <ac:spMkLst>
            <pc:docMk/>
            <pc:sldMk cId="1840191612" sldId="269"/>
            <ac:spMk id="3" creationId="{1FED4823-5B85-4DE0-8F6E-4044121965A0}"/>
          </ac:spMkLst>
        </pc:spChg>
      </pc:sldChg>
    </pc:docChg>
  </pc:docChgLst>
  <pc:docChgLst>
    <pc:chgData name="BORST, CAROLYN" userId="S::cborst@yonkerspublicschools.org::14a102d7-81db-41bd-9350-10392bfc856d" providerId="AD" clId="Web-{1E47DED9-9C32-B0CF-A6A4-947FFC8FE6CD}"/>
    <pc:docChg chg="addSld modSld sldOrd">
      <pc:chgData name="BORST, CAROLYN" userId="S::cborst@yonkerspublicschools.org::14a102d7-81db-41bd-9350-10392bfc856d" providerId="AD" clId="Web-{1E47DED9-9C32-B0CF-A6A4-947FFC8FE6CD}" dt="2022-01-19T15:06:30.116" v="66" actId="20577"/>
      <pc:docMkLst>
        <pc:docMk/>
      </pc:docMkLst>
      <pc:sldChg chg="ord">
        <pc:chgData name="BORST, CAROLYN" userId="S::cborst@yonkerspublicschools.org::14a102d7-81db-41bd-9350-10392bfc856d" providerId="AD" clId="Web-{1E47DED9-9C32-B0CF-A6A4-947FFC8FE6CD}" dt="2022-01-19T15:04:29.597" v="0"/>
        <pc:sldMkLst>
          <pc:docMk/>
          <pc:sldMk cId="3814937188" sldId="263"/>
        </pc:sldMkLst>
      </pc:sldChg>
      <pc:sldChg chg="modSp add ord replId">
        <pc:chgData name="BORST, CAROLYN" userId="S::cborst@yonkerspublicschools.org::14a102d7-81db-41bd-9350-10392bfc856d" providerId="AD" clId="Web-{1E47DED9-9C32-B0CF-A6A4-947FFC8FE6CD}" dt="2022-01-19T15:06:30.116" v="66" actId="20577"/>
        <pc:sldMkLst>
          <pc:docMk/>
          <pc:sldMk cId="1840191612" sldId="269"/>
        </pc:sldMkLst>
        <pc:spChg chg="mod">
          <ac:chgData name="BORST, CAROLYN" userId="S::cborst@yonkerspublicschools.org::14a102d7-81db-41bd-9350-10392bfc856d" providerId="AD" clId="Web-{1E47DED9-9C32-B0CF-A6A4-947FFC8FE6CD}" dt="2022-01-19T15:06:15.709" v="62" actId="20577"/>
          <ac:spMkLst>
            <pc:docMk/>
            <pc:sldMk cId="1840191612" sldId="269"/>
            <ac:spMk id="2" creationId="{11B2C02A-6A58-4B18-870D-DD702DE59D46}"/>
          </ac:spMkLst>
        </pc:spChg>
        <pc:spChg chg="mod">
          <ac:chgData name="BORST, CAROLYN" userId="S::cborst@yonkerspublicschools.org::14a102d7-81db-41bd-9350-10392bfc856d" providerId="AD" clId="Web-{1E47DED9-9C32-B0CF-A6A4-947FFC8FE6CD}" dt="2022-01-19T15:06:30.116" v="66" actId="20577"/>
          <ac:spMkLst>
            <pc:docMk/>
            <pc:sldMk cId="1840191612" sldId="269"/>
            <ac:spMk id="3" creationId="{1FED4823-5B85-4DE0-8F6E-4044121965A0}"/>
          </ac:spMkLst>
        </pc:spChg>
      </pc:sldChg>
    </pc:docChg>
  </pc:docChgLst>
  <pc:docChgLst>
    <pc:chgData name="MCDONALD, SUSAN" userId="S::smcdonald@yonkerspublicschools.org::e796fc7d-152e-4b78-8332-f71cab5bbc04" providerId="AD" clId="Web-{6D0FCFBA-76FC-D315-3C1D-2E2ADA0FEC68}"/>
    <pc:docChg chg="modSld">
      <pc:chgData name="MCDONALD, SUSAN" userId="S::smcdonald@yonkerspublicschools.org::e796fc7d-152e-4b78-8332-f71cab5bbc04" providerId="AD" clId="Web-{6D0FCFBA-76FC-D315-3C1D-2E2ADA0FEC68}" dt="2022-01-18T17:11:47.811" v="252" actId="20577"/>
      <pc:docMkLst>
        <pc:docMk/>
      </pc:docMkLst>
      <pc:sldChg chg="modSp">
        <pc:chgData name="MCDONALD, SUSAN" userId="S::smcdonald@yonkerspublicschools.org::e796fc7d-152e-4b78-8332-f71cab5bbc04" providerId="AD" clId="Web-{6D0FCFBA-76FC-D315-3C1D-2E2ADA0FEC68}" dt="2022-01-18T17:11:47.811" v="252" actId="20577"/>
        <pc:sldMkLst>
          <pc:docMk/>
          <pc:sldMk cId="2711750981" sldId="258"/>
        </pc:sldMkLst>
        <pc:spChg chg="mod">
          <ac:chgData name="MCDONALD, SUSAN" userId="S::smcdonald@yonkerspublicschools.org::e796fc7d-152e-4b78-8332-f71cab5bbc04" providerId="AD" clId="Web-{6D0FCFBA-76FC-D315-3C1D-2E2ADA0FEC68}" dt="2022-01-18T17:05:32.018" v="168" actId="20577"/>
          <ac:spMkLst>
            <pc:docMk/>
            <pc:sldMk cId="2711750981" sldId="258"/>
            <ac:spMk id="2" creationId="{CA650995-7E6E-43AD-B574-8ECB682060AF}"/>
          </ac:spMkLst>
        </pc:spChg>
        <pc:spChg chg="mod">
          <ac:chgData name="MCDONALD, SUSAN" userId="S::smcdonald@yonkerspublicschools.org::e796fc7d-152e-4b78-8332-f71cab5bbc04" providerId="AD" clId="Web-{6D0FCFBA-76FC-D315-3C1D-2E2ADA0FEC68}" dt="2022-01-18T17:11:47.811" v="252" actId="20577"/>
          <ac:spMkLst>
            <pc:docMk/>
            <pc:sldMk cId="2711750981" sldId="258"/>
            <ac:spMk id="3" creationId="{C5FED84B-BCCC-4E55-BCDD-7CBE3BEE2E63}"/>
          </ac:spMkLst>
        </pc:spChg>
      </pc:sldChg>
    </pc:docChg>
  </pc:docChgLst>
  <pc:docChgLst>
    <pc:chgData name="BORST, CAROLYN" userId="S::cborst@yonkerspublicschools.org::14a102d7-81db-41bd-9350-10392bfc856d" providerId="AD" clId="Web-{146405BD-E8F4-4704-0455-AE6D71FFCC3D}"/>
    <pc:docChg chg="modSld">
      <pc:chgData name="BORST, CAROLYN" userId="S::cborst@yonkerspublicschools.org::14a102d7-81db-41bd-9350-10392bfc856d" providerId="AD" clId="Web-{146405BD-E8F4-4704-0455-AE6D71FFCC3D}" dt="2022-01-27T02:26:56.058" v="67" actId="20577"/>
      <pc:docMkLst>
        <pc:docMk/>
      </pc:docMkLst>
      <pc:sldChg chg="modSp">
        <pc:chgData name="BORST, CAROLYN" userId="S::cborst@yonkerspublicschools.org::14a102d7-81db-41bd-9350-10392bfc856d" providerId="AD" clId="Web-{146405BD-E8F4-4704-0455-AE6D71FFCC3D}" dt="2022-01-27T02:22:42.582" v="13" actId="20577"/>
        <pc:sldMkLst>
          <pc:docMk/>
          <pc:sldMk cId="3634715879" sldId="259"/>
        </pc:sldMkLst>
        <pc:graphicFrameChg chg="modGraphic">
          <ac:chgData name="BORST, CAROLYN" userId="S::cborst@yonkerspublicschools.org::14a102d7-81db-41bd-9350-10392bfc856d" providerId="AD" clId="Web-{146405BD-E8F4-4704-0455-AE6D71FFCC3D}" dt="2022-01-27T02:22:42.582" v="13" actId="20577"/>
          <ac:graphicFrameMkLst>
            <pc:docMk/>
            <pc:sldMk cId="3634715879" sldId="259"/>
            <ac:graphicFrameMk id="10" creationId="{3409EF39-FC63-48BE-8A83-E40465760E10}"/>
          </ac:graphicFrameMkLst>
        </pc:graphicFrameChg>
      </pc:sldChg>
      <pc:sldChg chg="modSp">
        <pc:chgData name="BORST, CAROLYN" userId="S::cborst@yonkerspublicschools.org::14a102d7-81db-41bd-9350-10392bfc856d" providerId="AD" clId="Web-{146405BD-E8F4-4704-0455-AE6D71FFCC3D}" dt="2022-01-27T02:23:40.740" v="20" actId="20577"/>
        <pc:sldMkLst>
          <pc:docMk/>
          <pc:sldMk cId="4195090748" sldId="264"/>
        </pc:sldMkLst>
        <pc:spChg chg="mod">
          <ac:chgData name="BORST, CAROLYN" userId="S::cborst@yonkerspublicschools.org::14a102d7-81db-41bd-9350-10392bfc856d" providerId="AD" clId="Web-{146405BD-E8F4-4704-0455-AE6D71FFCC3D}" dt="2022-01-27T02:23:40.740" v="20" actId="20577"/>
          <ac:spMkLst>
            <pc:docMk/>
            <pc:sldMk cId="4195090748" sldId="264"/>
            <ac:spMk id="2" creationId="{4BCCF183-4806-4D26-9D36-FADBA31D3962}"/>
          </ac:spMkLst>
        </pc:spChg>
      </pc:sldChg>
      <pc:sldChg chg="modSp">
        <pc:chgData name="BORST, CAROLYN" userId="S::cborst@yonkerspublicschools.org::14a102d7-81db-41bd-9350-10392bfc856d" providerId="AD" clId="Web-{146405BD-E8F4-4704-0455-AE6D71FFCC3D}" dt="2022-01-27T02:24:25.507" v="30" actId="20577"/>
        <pc:sldMkLst>
          <pc:docMk/>
          <pc:sldMk cId="1234533135" sldId="265"/>
        </pc:sldMkLst>
        <pc:spChg chg="mod">
          <ac:chgData name="BORST, CAROLYN" userId="S::cborst@yonkerspublicschools.org::14a102d7-81db-41bd-9350-10392bfc856d" providerId="AD" clId="Web-{146405BD-E8F4-4704-0455-AE6D71FFCC3D}" dt="2022-01-27T02:24:25.507" v="30" actId="20577"/>
          <ac:spMkLst>
            <pc:docMk/>
            <pc:sldMk cId="1234533135" sldId="265"/>
            <ac:spMk id="2" creationId="{367F4C7D-3224-4954-9622-8389F4DF7151}"/>
          </ac:spMkLst>
        </pc:spChg>
      </pc:sldChg>
      <pc:sldChg chg="modSp">
        <pc:chgData name="BORST, CAROLYN" userId="S::cborst@yonkerspublicschools.org::14a102d7-81db-41bd-9350-10392bfc856d" providerId="AD" clId="Web-{146405BD-E8F4-4704-0455-AE6D71FFCC3D}" dt="2022-01-27T02:24:33.992" v="39" actId="20577"/>
        <pc:sldMkLst>
          <pc:docMk/>
          <pc:sldMk cId="3615252052" sldId="266"/>
        </pc:sldMkLst>
        <pc:spChg chg="mod">
          <ac:chgData name="BORST, CAROLYN" userId="S::cborst@yonkerspublicschools.org::14a102d7-81db-41bd-9350-10392bfc856d" providerId="AD" clId="Web-{146405BD-E8F4-4704-0455-AE6D71FFCC3D}" dt="2022-01-27T02:24:33.992" v="39" actId="20577"/>
          <ac:spMkLst>
            <pc:docMk/>
            <pc:sldMk cId="3615252052" sldId="266"/>
            <ac:spMk id="2" creationId="{55F8DDDE-FEBD-46E2-8FEB-3DE62F2B2BAE}"/>
          </ac:spMkLst>
        </pc:spChg>
      </pc:sldChg>
      <pc:sldChg chg="modSp">
        <pc:chgData name="BORST, CAROLYN" userId="S::cborst@yonkerspublicschools.org::14a102d7-81db-41bd-9350-10392bfc856d" providerId="AD" clId="Web-{146405BD-E8F4-4704-0455-AE6D71FFCC3D}" dt="2022-01-27T02:24:44.414" v="44" actId="20577"/>
        <pc:sldMkLst>
          <pc:docMk/>
          <pc:sldMk cId="2163822479" sldId="267"/>
        </pc:sldMkLst>
        <pc:spChg chg="mod">
          <ac:chgData name="BORST, CAROLYN" userId="S::cborst@yonkerspublicschools.org::14a102d7-81db-41bd-9350-10392bfc856d" providerId="AD" clId="Web-{146405BD-E8F4-4704-0455-AE6D71FFCC3D}" dt="2022-01-27T02:24:44.414" v="44" actId="20577"/>
          <ac:spMkLst>
            <pc:docMk/>
            <pc:sldMk cId="2163822479" sldId="267"/>
            <ac:spMk id="2" creationId="{11B2C02A-6A58-4B18-870D-DD702DE59D46}"/>
          </ac:spMkLst>
        </pc:spChg>
      </pc:sldChg>
      <pc:sldChg chg="modSp">
        <pc:chgData name="BORST, CAROLYN" userId="S::cborst@yonkerspublicschools.org::14a102d7-81db-41bd-9350-10392bfc856d" providerId="AD" clId="Web-{146405BD-E8F4-4704-0455-AE6D71FFCC3D}" dt="2022-01-27T02:25:33.103" v="58" actId="20577"/>
        <pc:sldMkLst>
          <pc:docMk/>
          <pc:sldMk cId="1045451782" sldId="268"/>
        </pc:sldMkLst>
        <pc:spChg chg="mod">
          <ac:chgData name="BORST, CAROLYN" userId="S::cborst@yonkerspublicschools.org::14a102d7-81db-41bd-9350-10392bfc856d" providerId="AD" clId="Web-{146405BD-E8F4-4704-0455-AE6D71FFCC3D}" dt="2022-01-27T02:25:33.103" v="58" actId="20577"/>
          <ac:spMkLst>
            <pc:docMk/>
            <pc:sldMk cId="1045451782" sldId="268"/>
            <ac:spMk id="2" creationId="{D7CBAC64-E5BE-4864-A9BD-369BA44FB2D4}"/>
          </ac:spMkLst>
        </pc:spChg>
      </pc:sldChg>
      <pc:sldChg chg="modSp">
        <pc:chgData name="BORST, CAROLYN" userId="S::cborst@yonkerspublicschools.org::14a102d7-81db-41bd-9350-10392bfc856d" providerId="AD" clId="Web-{146405BD-E8F4-4704-0455-AE6D71FFCC3D}" dt="2022-01-27T02:26:56.058" v="67" actId="20577"/>
        <pc:sldMkLst>
          <pc:docMk/>
          <pc:sldMk cId="1840191612" sldId="269"/>
        </pc:sldMkLst>
        <pc:spChg chg="mod">
          <ac:chgData name="BORST, CAROLYN" userId="S::cborst@yonkerspublicschools.org::14a102d7-81db-41bd-9350-10392bfc856d" providerId="AD" clId="Web-{146405BD-E8F4-4704-0455-AE6D71FFCC3D}" dt="2022-01-27T02:25:47.041" v="60" actId="20577"/>
          <ac:spMkLst>
            <pc:docMk/>
            <pc:sldMk cId="1840191612" sldId="269"/>
            <ac:spMk id="2" creationId="{11B2C02A-6A58-4B18-870D-DD702DE59D46}"/>
          </ac:spMkLst>
        </pc:spChg>
        <pc:spChg chg="mod">
          <ac:chgData name="BORST, CAROLYN" userId="S::cborst@yonkerspublicschools.org::14a102d7-81db-41bd-9350-10392bfc856d" providerId="AD" clId="Web-{146405BD-E8F4-4704-0455-AE6D71FFCC3D}" dt="2022-01-27T02:26:56.058" v="67" actId="20577"/>
          <ac:spMkLst>
            <pc:docMk/>
            <pc:sldMk cId="1840191612" sldId="269"/>
            <ac:spMk id="3" creationId="{1FED4823-5B85-4DE0-8F6E-4044121965A0}"/>
          </ac:spMkLst>
        </pc:spChg>
      </pc:sldChg>
    </pc:docChg>
  </pc:docChgLst>
  <pc:docChgLst>
    <pc:chgData name="BORST, CAROLYN" userId="S::cborst@yonkerspublicschools.org::14a102d7-81db-41bd-9350-10392bfc856d" providerId="AD" clId="Web-{6F641E8F-4F1B-6566-B894-53F34C6BCBCA}"/>
    <pc:docChg chg="addSld modSld">
      <pc:chgData name="BORST, CAROLYN" userId="S::cborst@yonkerspublicschools.org::14a102d7-81db-41bd-9350-10392bfc856d" providerId="AD" clId="Web-{6F641E8F-4F1B-6566-B894-53F34C6BCBCA}" dt="2022-01-29T17:08:00.191" v="120" actId="20577"/>
      <pc:docMkLst>
        <pc:docMk/>
      </pc:docMkLst>
      <pc:sldChg chg="modSp add replId">
        <pc:chgData name="BORST, CAROLYN" userId="S::cborst@yonkerspublicschools.org::14a102d7-81db-41bd-9350-10392bfc856d" providerId="AD" clId="Web-{6F641E8F-4F1B-6566-B894-53F34C6BCBCA}" dt="2022-01-29T17:08:00.191" v="120" actId="20577"/>
        <pc:sldMkLst>
          <pc:docMk/>
          <pc:sldMk cId="52736494" sldId="270"/>
        </pc:sldMkLst>
        <pc:spChg chg="mod">
          <ac:chgData name="BORST, CAROLYN" userId="S::cborst@yonkerspublicschools.org::14a102d7-81db-41bd-9350-10392bfc856d" providerId="AD" clId="Web-{6F641E8F-4F1B-6566-B894-53F34C6BCBCA}" dt="2022-01-29T17:07:49.488" v="100" actId="20577"/>
          <ac:spMkLst>
            <pc:docMk/>
            <pc:sldMk cId="52736494" sldId="270"/>
            <ac:spMk id="2" creationId="{D7CBAC64-E5BE-4864-A9BD-369BA44FB2D4}"/>
          </ac:spMkLst>
        </pc:spChg>
        <pc:spChg chg="mod">
          <ac:chgData name="BORST, CAROLYN" userId="S::cborst@yonkerspublicschools.org::14a102d7-81db-41bd-9350-10392bfc856d" providerId="AD" clId="Web-{6F641E8F-4F1B-6566-B894-53F34C6BCBCA}" dt="2022-01-29T17:08:00.191" v="120" actId="20577"/>
          <ac:spMkLst>
            <pc:docMk/>
            <pc:sldMk cId="52736494" sldId="270"/>
            <ac:spMk id="3" creationId="{2B22F185-741D-4248-A10A-4D7E2A16FF61}"/>
          </ac:spMkLst>
        </pc:spChg>
      </pc:sldChg>
    </pc:docChg>
  </pc:docChgLst>
  <pc:docChgLst>
    <pc:chgData name="MCDONALD, SUSAN" userId="S::smcdonald@yonkerspublicschools.org::e796fc7d-152e-4b78-8332-f71cab5bbc04" providerId="AD" clId="Web-{439CD682-BE0D-F547-042D-5DD171CA6175}"/>
    <pc:docChg chg="addSld modSld sldOrd">
      <pc:chgData name="MCDONALD, SUSAN" userId="S::smcdonald@yonkerspublicschools.org::e796fc7d-152e-4b78-8332-f71cab5bbc04" providerId="AD" clId="Web-{439CD682-BE0D-F547-042D-5DD171CA6175}" dt="2022-01-19T11:47:27.178" v="976" actId="20577"/>
      <pc:docMkLst>
        <pc:docMk/>
      </pc:docMkLst>
      <pc:sldChg chg="modSp ord">
        <pc:chgData name="MCDONALD, SUSAN" userId="S::smcdonald@yonkerspublicschools.org::e796fc7d-152e-4b78-8332-f71cab5bbc04" providerId="AD" clId="Web-{439CD682-BE0D-F547-042D-5DD171CA6175}" dt="2022-01-19T10:58:31.161" v="345" actId="20577"/>
        <pc:sldMkLst>
          <pc:docMk/>
          <pc:sldMk cId="1419337749" sldId="260"/>
        </pc:sldMkLst>
        <pc:spChg chg="mod">
          <ac:chgData name="MCDONALD, SUSAN" userId="S::smcdonald@yonkerspublicschools.org::e796fc7d-152e-4b78-8332-f71cab5bbc04" providerId="AD" clId="Web-{439CD682-BE0D-F547-042D-5DD171CA6175}" dt="2022-01-19T10:58:31.161" v="345" actId="20577"/>
          <ac:spMkLst>
            <pc:docMk/>
            <pc:sldMk cId="1419337749" sldId="260"/>
            <ac:spMk id="3" creationId="{0826BAC9-DE0A-452C-9FEB-DFE922BABA06}"/>
          </ac:spMkLst>
        </pc:spChg>
      </pc:sldChg>
      <pc:sldChg chg="modSp new">
        <pc:chgData name="MCDONALD, SUSAN" userId="S::smcdonald@yonkerspublicschools.org::e796fc7d-152e-4b78-8332-f71cab5bbc04" providerId="AD" clId="Web-{439CD682-BE0D-F547-042D-5DD171CA6175}" dt="2022-01-19T11:14:05.658" v="505" actId="20577"/>
        <pc:sldMkLst>
          <pc:docMk/>
          <pc:sldMk cId="1234533135" sldId="265"/>
        </pc:sldMkLst>
        <pc:spChg chg="mod">
          <ac:chgData name="MCDONALD, SUSAN" userId="S::smcdonald@yonkerspublicschools.org::e796fc7d-152e-4b78-8332-f71cab5bbc04" providerId="AD" clId="Web-{439CD682-BE0D-F547-042D-5DD171CA6175}" dt="2022-01-19T11:14:05.658" v="505" actId="20577"/>
          <ac:spMkLst>
            <pc:docMk/>
            <pc:sldMk cId="1234533135" sldId="265"/>
            <ac:spMk id="3" creationId="{969BF076-A6FE-4168-8AA5-5347F6650419}"/>
          </ac:spMkLst>
        </pc:spChg>
      </pc:sldChg>
      <pc:sldChg chg="modSp new">
        <pc:chgData name="MCDONALD, SUSAN" userId="S::smcdonald@yonkerspublicschools.org::e796fc7d-152e-4b78-8332-f71cab5bbc04" providerId="AD" clId="Web-{439CD682-BE0D-F547-042D-5DD171CA6175}" dt="2022-01-19T11:19:39.291" v="617" actId="20577"/>
        <pc:sldMkLst>
          <pc:docMk/>
          <pc:sldMk cId="3615252052" sldId="266"/>
        </pc:sldMkLst>
        <pc:spChg chg="mod">
          <ac:chgData name="MCDONALD, SUSAN" userId="S::smcdonald@yonkerspublicschools.org::e796fc7d-152e-4b78-8332-f71cab5bbc04" providerId="AD" clId="Web-{439CD682-BE0D-F547-042D-5DD171CA6175}" dt="2022-01-19T11:19:39.291" v="617" actId="20577"/>
          <ac:spMkLst>
            <pc:docMk/>
            <pc:sldMk cId="3615252052" sldId="266"/>
            <ac:spMk id="3" creationId="{055B2AA9-B6B9-4EFB-A782-F78C244F6EEE}"/>
          </ac:spMkLst>
        </pc:spChg>
      </pc:sldChg>
      <pc:sldChg chg="modSp new">
        <pc:chgData name="MCDONALD, SUSAN" userId="S::smcdonald@yonkerspublicschools.org::e796fc7d-152e-4b78-8332-f71cab5bbc04" providerId="AD" clId="Web-{439CD682-BE0D-F547-042D-5DD171CA6175}" dt="2022-01-19T11:40:12.276" v="842" actId="20577"/>
        <pc:sldMkLst>
          <pc:docMk/>
          <pc:sldMk cId="2163822479" sldId="267"/>
        </pc:sldMkLst>
        <pc:spChg chg="mod">
          <ac:chgData name="MCDONALD, SUSAN" userId="S::smcdonald@yonkerspublicschools.org::e796fc7d-152e-4b78-8332-f71cab5bbc04" providerId="AD" clId="Web-{439CD682-BE0D-F547-042D-5DD171CA6175}" dt="2022-01-19T11:40:12.276" v="842" actId="20577"/>
          <ac:spMkLst>
            <pc:docMk/>
            <pc:sldMk cId="2163822479" sldId="267"/>
            <ac:spMk id="3" creationId="{1FED4823-5B85-4DE0-8F6E-4044121965A0}"/>
          </ac:spMkLst>
        </pc:spChg>
      </pc:sldChg>
      <pc:sldChg chg="modSp new">
        <pc:chgData name="MCDONALD, SUSAN" userId="S::smcdonald@yonkerspublicschools.org::e796fc7d-152e-4b78-8332-f71cab5bbc04" providerId="AD" clId="Web-{439CD682-BE0D-F547-042D-5DD171CA6175}" dt="2022-01-19T11:47:27.178" v="976" actId="20577"/>
        <pc:sldMkLst>
          <pc:docMk/>
          <pc:sldMk cId="1045451782" sldId="268"/>
        </pc:sldMkLst>
        <pc:spChg chg="mod">
          <ac:chgData name="MCDONALD, SUSAN" userId="S::smcdonald@yonkerspublicschools.org::e796fc7d-152e-4b78-8332-f71cab5bbc04" providerId="AD" clId="Web-{439CD682-BE0D-F547-042D-5DD171CA6175}" dt="2022-01-19T11:47:27.178" v="976" actId="20577"/>
          <ac:spMkLst>
            <pc:docMk/>
            <pc:sldMk cId="1045451782" sldId="268"/>
            <ac:spMk id="3" creationId="{2B22F185-741D-4248-A10A-4D7E2A16FF61}"/>
          </ac:spMkLst>
        </pc:spChg>
      </pc:sldChg>
    </pc:docChg>
  </pc:docChgLst>
  <pc:docChgLst>
    <pc:chgData name="MCDONALD, SUSAN" userId="S::smcdonald@yonkerspublicschools.org::e796fc7d-152e-4b78-8332-f71cab5bbc04" providerId="AD" clId="Web-{0A4FF2C2-D78B-5771-67AE-9564D1A627BC}"/>
    <pc:docChg chg="modSld">
      <pc:chgData name="MCDONALD, SUSAN" userId="S::smcdonald@yonkerspublicschools.org::e796fc7d-152e-4b78-8332-f71cab5bbc04" providerId="AD" clId="Web-{0A4FF2C2-D78B-5771-67AE-9564D1A627BC}" dt="2022-02-01T19:58:18.152" v="20" actId="20577"/>
      <pc:docMkLst>
        <pc:docMk/>
      </pc:docMkLst>
      <pc:sldChg chg="modSp">
        <pc:chgData name="MCDONALD, SUSAN" userId="S::smcdonald@yonkerspublicschools.org::e796fc7d-152e-4b78-8332-f71cab5bbc04" providerId="AD" clId="Web-{0A4FF2C2-D78B-5771-67AE-9564D1A627BC}" dt="2022-02-01T19:58:18.152" v="20" actId="20577"/>
        <pc:sldMkLst>
          <pc:docMk/>
          <pc:sldMk cId="52736494" sldId="270"/>
        </pc:sldMkLst>
        <pc:spChg chg="mod">
          <ac:chgData name="MCDONALD, SUSAN" userId="S::smcdonald@yonkerspublicschools.org::e796fc7d-152e-4b78-8332-f71cab5bbc04" providerId="AD" clId="Web-{0A4FF2C2-D78B-5771-67AE-9564D1A627BC}" dt="2022-02-01T19:58:18.152" v="20" actId="20577"/>
          <ac:spMkLst>
            <pc:docMk/>
            <pc:sldMk cId="52736494" sldId="270"/>
            <ac:spMk id="3" creationId="{2B22F185-741D-4248-A10A-4D7E2A16FF61}"/>
          </ac:spMkLst>
        </pc:spChg>
      </pc:sldChg>
    </pc:docChg>
  </pc:docChgLst>
  <pc:docChgLst>
    <pc:chgData name="BORST, CAROLYN" userId="S::cborst@yonkerspublicschools.org::14a102d7-81db-41bd-9350-10392bfc856d" providerId="AD" clId="Web-{D2C633E4-16BD-02C2-45C5-B4C7A3F0B098}"/>
    <pc:docChg chg="modSld">
      <pc:chgData name="BORST, CAROLYN" userId="S::cborst@yonkerspublicschools.org::14a102d7-81db-41bd-9350-10392bfc856d" providerId="AD" clId="Web-{D2C633E4-16BD-02C2-45C5-B4C7A3F0B098}" dt="2022-01-19T22:13:15.879" v="2" actId="1076"/>
      <pc:docMkLst>
        <pc:docMk/>
      </pc:docMkLst>
      <pc:sldChg chg="modSp">
        <pc:chgData name="BORST, CAROLYN" userId="S::cborst@yonkerspublicschools.org::14a102d7-81db-41bd-9350-10392bfc856d" providerId="AD" clId="Web-{D2C633E4-16BD-02C2-45C5-B4C7A3F0B098}" dt="2022-01-19T22:13:15.879" v="2" actId="1076"/>
        <pc:sldMkLst>
          <pc:docMk/>
          <pc:sldMk cId="3814937188" sldId="263"/>
        </pc:sldMkLst>
        <pc:spChg chg="mod">
          <ac:chgData name="BORST, CAROLYN" userId="S::cborst@yonkerspublicschools.org::14a102d7-81db-41bd-9350-10392bfc856d" providerId="AD" clId="Web-{D2C633E4-16BD-02C2-45C5-B4C7A3F0B098}" dt="2022-01-19T22:12:57.159" v="0" actId="1076"/>
          <ac:spMkLst>
            <pc:docMk/>
            <pc:sldMk cId="3814937188" sldId="263"/>
            <ac:spMk id="2" creationId="{5C1D300F-CEF8-40CE-995F-7DF6BD190479}"/>
          </ac:spMkLst>
        </pc:spChg>
        <pc:spChg chg="mod">
          <ac:chgData name="BORST, CAROLYN" userId="S::cborst@yonkerspublicschools.org::14a102d7-81db-41bd-9350-10392bfc856d" providerId="AD" clId="Web-{D2C633E4-16BD-02C2-45C5-B4C7A3F0B098}" dt="2022-01-19T22:13:15.879" v="2" actId="1076"/>
          <ac:spMkLst>
            <pc:docMk/>
            <pc:sldMk cId="3814937188" sldId="263"/>
            <ac:spMk id="3" creationId="{FF25E64F-6939-4665-B7E9-9F4EA8B2D1BB}"/>
          </ac:spMkLst>
        </pc:spChg>
      </pc:sldChg>
    </pc:docChg>
  </pc:docChgLst>
  <pc:docChgLst>
    <pc:chgData name="MCDONALD, SUSAN" userId="S::smcdonald@yonkerspublicschools.org::e796fc7d-152e-4b78-8332-f71cab5bbc04" providerId="AD" clId="Web-{A68FF948-B234-D9B4-A54F-F946B305676B}"/>
    <pc:docChg chg="modSld">
      <pc:chgData name="MCDONALD, SUSAN" userId="S::smcdonald@yonkerspublicschools.org::e796fc7d-152e-4b78-8332-f71cab5bbc04" providerId="AD" clId="Web-{A68FF948-B234-D9B4-A54F-F946B305676B}" dt="2022-01-30T16:48:07.151" v="13" actId="20577"/>
      <pc:docMkLst>
        <pc:docMk/>
      </pc:docMkLst>
      <pc:sldChg chg="modSp">
        <pc:chgData name="MCDONALD, SUSAN" userId="S::smcdonald@yonkerspublicschools.org::e796fc7d-152e-4b78-8332-f71cab5bbc04" providerId="AD" clId="Web-{A68FF948-B234-D9B4-A54F-F946B305676B}" dt="2022-01-30T16:48:07.151" v="13" actId="20577"/>
        <pc:sldMkLst>
          <pc:docMk/>
          <pc:sldMk cId="52736494" sldId="270"/>
        </pc:sldMkLst>
        <pc:spChg chg="mod">
          <ac:chgData name="MCDONALD, SUSAN" userId="S::smcdonald@yonkerspublicschools.org::e796fc7d-152e-4b78-8332-f71cab5bbc04" providerId="AD" clId="Web-{A68FF948-B234-D9B4-A54F-F946B305676B}" dt="2022-01-30T16:48:07.151" v="13" actId="20577"/>
          <ac:spMkLst>
            <pc:docMk/>
            <pc:sldMk cId="52736494" sldId="270"/>
            <ac:spMk id="3" creationId="{2B22F185-741D-4248-A10A-4D7E2A16FF6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BDB0A-2FD1-4C6E-9E3F-9DA42A5B0EC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C0C97266-D9AF-48F4-80E2-1DD9C1DE4611}">
      <dgm:prSet/>
      <dgm:spPr/>
      <dgm:t>
        <a:bodyPr/>
        <a:lstStyle/>
        <a:p>
          <a:pPr rtl="0"/>
          <a:r>
            <a:rPr lang="en-US" dirty="0"/>
            <a:t>NYSESLAT</a:t>
          </a:r>
          <a:r>
            <a:rPr lang="en-US" dirty="0">
              <a:latin typeface="Sitka Subheading"/>
            </a:rPr>
            <a:t>:</a:t>
          </a:r>
          <a:r>
            <a:rPr lang="en-US" dirty="0"/>
            <a:t> New York State English as a Second Language Test</a:t>
          </a:r>
        </a:p>
      </dgm:t>
    </dgm:pt>
    <dgm:pt modelId="{ADFB69BA-F9DD-486B-B388-DE1889A111B1}" type="parTrans" cxnId="{F8077EBC-3F90-4E3E-B535-46C88B2704B0}">
      <dgm:prSet/>
      <dgm:spPr/>
      <dgm:t>
        <a:bodyPr/>
        <a:lstStyle/>
        <a:p>
          <a:endParaRPr lang="en-US"/>
        </a:p>
      </dgm:t>
    </dgm:pt>
    <dgm:pt modelId="{555B812A-B940-4D7C-9788-20288455C939}" type="sibTrans" cxnId="{F8077EBC-3F90-4E3E-B535-46C88B2704B0}">
      <dgm:prSet/>
      <dgm:spPr/>
      <dgm:t>
        <a:bodyPr/>
        <a:lstStyle/>
        <a:p>
          <a:endParaRPr lang="en-US"/>
        </a:p>
      </dgm:t>
    </dgm:pt>
    <dgm:pt modelId="{F06075F9-DDAD-4787-BE12-A50631854E8C}">
      <dgm:prSet/>
      <dgm:spPr/>
      <dgm:t>
        <a:bodyPr/>
        <a:lstStyle/>
        <a:p>
          <a:r>
            <a:rPr lang="en-US" dirty="0"/>
            <a:t>Students who receive ENL services take the exam each year to determine their level of English proficiency</a:t>
          </a:r>
        </a:p>
      </dgm:t>
    </dgm:pt>
    <dgm:pt modelId="{D257E056-A8D3-430B-808F-776FC393395A}" type="parTrans" cxnId="{4C64CC25-C86A-4EAD-B261-C4493C4454EE}">
      <dgm:prSet/>
      <dgm:spPr/>
      <dgm:t>
        <a:bodyPr/>
        <a:lstStyle/>
        <a:p>
          <a:endParaRPr lang="en-US"/>
        </a:p>
      </dgm:t>
    </dgm:pt>
    <dgm:pt modelId="{C252CE31-651A-401B-8B9D-CEBCB4B90DCE}" type="sibTrans" cxnId="{4C64CC25-C86A-4EAD-B261-C4493C4454EE}">
      <dgm:prSet/>
      <dgm:spPr/>
      <dgm:t>
        <a:bodyPr/>
        <a:lstStyle/>
        <a:p>
          <a:endParaRPr lang="en-US"/>
        </a:p>
      </dgm:t>
    </dgm:pt>
    <dgm:pt modelId="{E65A0760-826F-4F85-B1D9-7A0F3454E354}" type="pres">
      <dgm:prSet presAssocID="{211BDB0A-2FD1-4C6E-9E3F-9DA42A5B0EC8}" presName="vert0" presStyleCnt="0">
        <dgm:presLayoutVars>
          <dgm:dir/>
          <dgm:animOne val="branch"/>
          <dgm:animLvl val="lvl"/>
        </dgm:presLayoutVars>
      </dgm:prSet>
      <dgm:spPr/>
    </dgm:pt>
    <dgm:pt modelId="{ED090A54-8D64-4D0F-9314-D71F163FB52F}" type="pres">
      <dgm:prSet presAssocID="{C0C97266-D9AF-48F4-80E2-1DD9C1DE4611}" presName="thickLine" presStyleLbl="alignNode1" presStyleIdx="0" presStyleCnt="2"/>
      <dgm:spPr/>
    </dgm:pt>
    <dgm:pt modelId="{071762AE-1654-404A-9A5F-214CD505FCB1}" type="pres">
      <dgm:prSet presAssocID="{C0C97266-D9AF-48F4-80E2-1DD9C1DE4611}" presName="horz1" presStyleCnt="0"/>
      <dgm:spPr/>
    </dgm:pt>
    <dgm:pt modelId="{341A9D85-3DB5-4433-B91E-1DD40F8A628C}" type="pres">
      <dgm:prSet presAssocID="{C0C97266-D9AF-48F4-80E2-1DD9C1DE4611}" presName="tx1" presStyleLbl="revTx" presStyleIdx="0" presStyleCnt="2"/>
      <dgm:spPr/>
    </dgm:pt>
    <dgm:pt modelId="{DCB8F1A5-F300-400B-9A1D-B3E5CEE4738A}" type="pres">
      <dgm:prSet presAssocID="{C0C97266-D9AF-48F4-80E2-1DD9C1DE4611}" presName="vert1" presStyleCnt="0"/>
      <dgm:spPr/>
    </dgm:pt>
    <dgm:pt modelId="{6936EDC7-EFB9-49EB-B289-DD5FDDFA0742}" type="pres">
      <dgm:prSet presAssocID="{F06075F9-DDAD-4787-BE12-A50631854E8C}" presName="thickLine" presStyleLbl="alignNode1" presStyleIdx="1" presStyleCnt="2"/>
      <dgm:spPr/>
    </dgm:pt>
    <dgm:pt modelId="{BA840BEA-8C3E-4667-8E93-974093D457B9}" type="pres">
      <dgm:prSet presAssocID="{F06075F9-DDAD-4787-BE12-A50631854E8C}" presName="horz1" presStyleCnt="0"/>
      <dgm:spPr/>
    </dgm:pt>
    <dgm:pt modelId="{7661B167-E48A-4C04-AF53-C2550B5C63AB}" type="pres">
      <dgm:prSet presAssocID="{F06075F9-DDAD-4787-BE12-A50631854E8C}" presName="tx1" presStyleLbl="revTx" presStyleIdx="1" presStyleCnt="2"/>
      <dgm:spPr/>
    </dgm:pt>
    <dgm:pt modelId="{1C7E5A0C-DE7D-4328-91DC-22010C6A3443}" type="pres">
      <dgm:prSet presAssocID="{F06075F9-DDAD-4787-BE12-A50631854E8C}" presName="vert1" presStyleCnt="0"/>
      <dgm:spPr/>
    </dgm:pt>
  </dgm:ptLst>
  <dgm:cxnLst>
    <dgm:cxn modelId="{4C64CC25-C86A-4EAD-B261-C4493C4454EE}" srcId="{211BDB0A-2FD1-4C6E-9E3F-9DA42A5B0EC8}" destId="{F06075F9-DDAD-4787-BE12-A50631854E8C}" srcOrd="1" destOrd="0" parTransId="{D257E056-A8D3-430B-808F-776FC393395A}" sibTransId="{C252CE31-651A-401B-8B9D-CEBCB4B90DCE}"/>
    <dgm:cxn modelId="{1C07A069-997A-449A-8E07-15A633FAA3F1}" type="presOf" srcId="{F06075F9-DDAD-4787-BE12-A50631854E8C}" destId="{7661B167-E48A-4C04-AF53-C2550B5C63AB}" srcOrd="0" destOrd="0" presId="urn:microsoft.com/office/officeart/2008/layout/LinedList"/>
    <dgm:cxn modelId="{FF0F6789-BB9C-4689-8A13-EF018BC7FB76}" type="presOf" srcId="{211BDB0A-2FD1-4C6E-9E3F-9DA42A5B0EC8}" destId="{E65A0760-826F-4F85-B1D9-7A0F3454E354}" srcOrd="0" destOrd="0" presId="urn:microsoft.com/office/officeart/2008/layout/LinedList"/>
    <dgm:cxn modelId="{F8077EBC-3F90-4E3E-B535-46C88B2704B0}" srcId="{211BDB0A-2FD1-4C6E-9E3F-9DA42A5B0EC8}" destId="{C0C97266-D9AF-48F4-80E2-1DD9C1DE4611}" srcOrd="0" destOrd="0" parTransId="{ADFB69BA-F9DD-486B-B388-DE1889A111B1}" sibTransId="{555B812A-B940-4D7C-9788-20288455C939}"/>
    <dgm:cxn modelId="{FBFAD1C6-2128-4241-A562-B65CD70651BF}" type="presOf" srcId="{C0C97266-D9AF-48F4-80E2-1DD9C1DE4611}" destId="{341A9D85-3DB5-4433-B91E-1DD40F8A628C}" srcOrd="0" destOrd="0" presId="urn:microsoft.com/office/officeart/2008/layout/LinedList"/>
    <dgm:cxn modelId="{5BCB32D6-140A-4F57-B28E-CDAD4100EAF0}" type="presParOf" srcId="{E65A0760-826F-4F85-B1D9-7A0F3454E354}" destId="{ED090A54-8D64-4D0F-9314-D71F163FB52F}" srcOrd="0" destOrd="0" presId="urn:microsoft.com/office/officeart/2008/layout/LinedList"/>
    <dgm:cxn modelId="{8D5EC58A-D48F-4439-9B34-6A6171F895A3}" type="presParOf" srcId="{E65A0760-826F-4F85-B1D9-7A0F3454E354}" destId="{071762AE-1654-404A-9A5F-214CD505FCB1}" srcOrd="1" destOrd="0" presId="urn:microsoft.com/office/officeart/2008/layout/LinedList"/>
    <dgm:cxn modelId="{2F81395B-B632-462E-A337-94326FF9E83C}" type="presParOf" srcId="{071762AE-1654-404A-9A5F-214CD505FCB1}" destId="{341A9D85-3DB5-4433-B91E-1DD40F8A628C}" srcOrd="0" destOrd="0" presId="urn:microsoft.com/office/officeart/2008/layout/LinedList"/>
    <dgm:cxn modelId="{D1475AE0-9B4D-468E-98D6-4CB0A3FC2EE3}" type="presParOf" srcId="{071762AE-1654-404A-9A5F-214CD505FCB1}" destId="{DCB8F1A5-F300-400B-9A1D-B3E5CEE4738A}" srcOrd="1" destOrd="0" presId="urn:microsoft.com/office/officeart/2008/layout/LinedList"/>
    <dgm:cxn modelId="{89760217-097C-4191-914A-C0DA685ED61B}" type="presParOf" srcId="{E65A0760-826F-4F85-B1D9-7A0F3454E354}" destId="{6936EDC7-EFB9-49EB-B289-DD5FDDFA0742}" srcOrd="2" destOrd="0" presId="urn:microsoft.com/office/officeart/2008/layout/LinedList"/>
    <dgm:cxn modelId="{D65C9491-C337-4904-B1D9-45D409B39496}" type="presParOf" srcId="{E65A0760-826F-4F85-B1D9-7A0F3454E354}" destId="{BA840BEA-8C3E-4667-8E93-974093D457B9}" srcOrd="3" destOrd="0" presId="urn:microsoft.com/office/officeart/2008/layout/LinedList"/>
    <dgm:cxn modelId="{06C92650-C037-4137-9363-68025253AE5D}" type="presParOf" srcId="{BA840BEA-8C3E-4667-8E93-974093D457B9}" destId="{7661B167-E48A-4C04-AF53-C2550B5C63AB}" srcOrd="0" destOrd="0" presId="urn:microsoft.com/office/officeart/2008/layout/LinedList"/>
    <dgm:cxn modelId="{E03F05D3-8BAF-40D3-80CE-3C7827B5E856}" type="presParOf" srcId="{BA840BEA-8C3E-4667-8E93-974093D457B9}" destId="{1C7E5A0C-DE7D-4328-91DC-22010C6A344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AE6EB1-A63B-427F-A633-45C68A273AD5}"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FD01B4D6-BDE1-4576-8BCA-5DCBDEBA78C5}">
      <dgm:prSet/>
      <dgm:spPr/>
      <dgm:t>
        <a:bodyPr/>
        <a:lstStyle/>
        <a:p>
          <a:r>
            <a:rPr lang="en-US" dirty="0"/>
            <a:t>Each Spring</a:t>
          </a:r>
        </a:p>
      </dgm:t>
    </dgm:pt>
    <dgm:pt modelId="{200D96BE-C5E8-4780-8BF5-5FD0524AB06D}" type="parTrans" cxnId="{27A6181E-90A1-47F0-B3D4-7136089F935E}">
      <dgm:prSet/>
      <dgm:spPr/>
      <dgm:t>
        <a:bodyPr/>
        <a:lstStyle/>
        <a:p>
          <a:endParaRPr lang="en-US"/>
        </a:p>
      </dgm:t>
    </dgm:pt>
    <dgm:pt modelId="{82393139-EBAF-46E5-9C8D-2CC567E1E33A}" type="sibTrans" cxnId="{27A6181E-90A1-47F0-B3D4-7136089F935E}">
      <dgm:prSet/>
      <dgm:spPr/>
      <dgm:t>
        <a:bodyPr/>
        <a:lstStyle/>
        <a:p>
          <a:endParaRPr lang="en-US"/>
        </a:p>
      </dgm:t>
    </dgm:pt>
    <dgm:pt modelId="{4BDC970D-A390-4EAB-99A6-93A6064073BE}">
      <dgm:prSet/>
      <dgm:spPr/>
      <dgm:t>
        <a:bodyPr/>
        <a:lstStyle/>
        <a:p>
          <a:r>
            <a:rPr lang="en-US" dirty="0"/>
            <a:t>2021 – 2022 School Year</a:t>
          </a:r>
        </a:p>
      </dgm:t>
    </dgm:pt>
    <dgm:pt modelId="{09588570-C399-4039-A811-545FDAA23D04}" type="parTrans" cxnId="{E11E7488-B132-40E2-B5F6-2FCF8B897970}">
      <dgm:prSet/>
      <dgm:spPr/>
      <dgm:t>
        <a:bodyPr/>
        <a:lstStyle/>
        <a:p>
          <a:endParaRPr lang="en-US"/>
        </a:p>
      </dgm:t>
    </dgm:pt>
    <dgm:pt modelId="{721CB204-3954-47C0-8808-50BE8072BB30}" type="sibTrans" cxnId="{E11E7488-B132-40E2-B5F6-2FCF8B897970}">
      <dgm:prSet/>
      <dgm:spPr/>
      <dgm:t>
        <a:bodyPr/>
        <a:lstStyle/>
        <a:p>
          <a:endParaRPr lang="en-US"/>
        </a:p>
      </dgm:t>
    </dgm:pt>
    <dgm:pt modelId="{4B66E672-1B60-4FB3-B223-CF8B6F02F00E}">
      <dgm:prSet/>
      <dgm:spPr/>
      <dgm:t>
        <a:bodyPr/>
        <a:lstStyle/>
        <a:p>
          <a:r>
            <a:rPr lang="en-US" dirty="0"/>
            <a:t>Speaking: </a:t>
          </a:r>
          <a:r>
            <a:rPr lang="en-US" dirty="0">
              <a:latin typeface="Sitka Subheading"/>
            </a:rPr>
            <a:t>April</a:t>
          </a:r>
          <a:r>
            <a:rPr lang="en-US" dirty="0"/>
            <a:t> 18 – May 20</a:t>
          </a:r>
        </a:p>
      </dgm:t>
    </dgm:pt>
    <dgm:pt modelId="{D8B13070-BE2C-4BF2-A22C-2CF7E5D05A53}" type="parTrans" cxnId="{3E1011DC-1231-4A4F-852C-A2B52933AC88}">
      <dgm:prSet/>
      <dgm:spPr/>
      <dgm:t>
        <a:bodyPr/>
        <a:lstStyle/>
        <a:p>
          <a:endParaRPr lang="en-US"/>
        </a:p>
      </dgm:t>
    </dgm:pt>
    <dgm:pt modelId="{DA1F4EF4-4A80-4933-A832-98D86AE20352}" type="sibTrans" cxnId="{3E1011DC-1231-4A4F-852C-A2B52933AC88}">
      <dgm:prSet/>
      <dgm:spPr/>
      <dgm:t>
        <a:bodyPr/>
        <a:lstStyle/>
        <a:p>
          <a:endParaRPr lang="en-US"/>
        </a:p>
      </dgm:t>
    </dgm:pt>
    <dgm:pt modelId="{0E240A72-0ECB-402E-AACB-C549BA7EEB79}">
      <dgm:prSet/>
      <dgm:spPr/>
      <dgm:t>
        <a:bodyPr/>
        <a:lstStyle/>
        <a:p>
          <a:r>
            <a:rPr lang="en-US" dirty="0"/>
            <a:t>Listening, Reading, and Writing: May 9 – May 20</a:t>
          </a:r>
        </a:p>
      </dgm:t>
    </dgm:pt>
    <dgm:pt modelId="{51177F1E-E21F-47CE-9652-AD01CF181AD1}" type="parTrans" cxnId="{5690B8E2-1238-4A43-A20C-FF47A2014CEE}">
      <dgm:prSet/>
      <dgm:spPr/>
      <dgm:t>
        <a:bodyPr/>
        <a:lstStyle/>
        <a:p>
          <a:endParaRPr lang="en-US"/>
        </a:p>
      </dgm:t>
    </dgm:pt>
    <dgm:pt modelId="{BD2E9D09-9C40-410F-A836-D5E804C01ACD}" type="sibTrans" cxnId="{5690B8E2-1238-4A43-A20C-FF47A2014CEE}">
      <dgm:prSet/>
      <dgm:spPr/>
      <dgm:t>
        <a:bodyPr/>
        <a:lstStyle/>
        <a:p>
          <a:endParaRPr lang="en-US"/>
        </a:p>
      </dgm:t>
    </dgm:pt>
    <dgm:pt modelId="{A8B23646-1EEA-4910-8C9D-264E2C0EDF22}" type="pres">
      <dgm:prSet presAssocID="{86AE6EB1-A63B-427F-A633-45C68A273AD5}" presName="Name0" presStyleCnt="0">
        <dgm:presLayoutVars>
          <dgm:dir/>
          <dgm:animLvl val="lvl"/>
          <dgm:resizeHandles val="exact"/>
        </dgm:presLayoutVars>
      </dgm:prSet>
      <dgm:spPr/>
    </dgm:pt>
    <dgm:pt modelId="{413D15B2-B4E0-4A3E-BAA1-8165927EFEE1}" type="pres">
      <dgm:prSet presAssocID="{4BDC970D-A390-4EAB-99A6-93A6064073BE}" presName="boxAndChildren" presStyleCnt="0"/>
      <dgm:spPr/>
    </dgm:pt>
    <dgm:pt modelId="{C0AE27FC-02D2-42D8-9055-E39E0854EB02}" type="pres">
      <dgm:prSet presAssocID="{4BDC970D-A390-4EAB-99A6-93A6064073BE}" presName="parentTextBox" presStyleLbl="node1" presStyleIdx="0" presStyleCnt="2"/>
      <dgm:spPr/>
    </dgm:pt>
    <dgm:pt modelId="{F469430B-ECEA-4D06-B6C1-86C9FE9634C5}" type="pres">
      <dgm:prSet presAssocID="{4BDC970D-A390-4EAB-99A6-93A6064073BE}" presName="entireBox" presStyleLbl="node1" presStyleIdx="0" presStyleCnt="2"/>
      <dgm:spPr/>
    </dgm:pt>
    <dgm:pt modelId="{C8717453-97BD-4414-BCCC-5EACD7C1EBCB}" type="pres">
      <dgm:prSet presAssocID="{4BDC970D-A390-4EAB-99A6-93A6064073BE}" presName="descendantBox" presStyleCnt="0"/>
      <dgm:spPr/>
    </dgm:pt>
    <dgm:pt modelId="{0F400452-4D04-448F-A436-754698083845}" type="pres">
      <dgm:prSet presAssocID="{4B66E672-1B60-4FB3-B223-CF8B6F02F00E}" presName="childTextBox" presStyleLbl="fgAccFollowNode1" presStyleIdx="0" presStyleCnt="2">
        <dgm:presLayoutVars>
          <dgm:bulletEnabled val="1"/>
        </dgm:presLayoutVars>
      </dgm:prSet>
      <dgm:spPr/>
    </dgm:pt>
    <dgm:pt modelId="{24E63896-B018-4657-8A6B-4E1906FD5000}" type="pres">
      <dgm:prSet presAssocID="{0E240A72-0ECB-402E-AACB-C549BA7EEB79}" presName="childTextBox" presStyleLbl="fgAccFollowNode1" presStyleIdx="1" presStyleCnt="2">
        <dgm:presLayoutVars>
          <dgm:bulletEnabled val="1"/>
        </dgm:presLayoutVars>
      </dgm:prSet>
      <dgm:spPr/>
    </dgm:pt>
    <dgm:pt modelId="{13F11F59-20A0-4DF6-8427-67315A1D8A91}" type="pres">
      <dgm:prSet presAssocID="{82393139-EBAF-46E5-9C8D-2CC567E1E33A}" presName="sp" presStyleCnt="0"/>
      <dgm:spPr/>
    </dgm:pt>
    <dgm:pt modelId="{AC5CBF57-82E0-4E44-9B0D-EE5B96DD55C7}" type="pres">
      <dgm:prSet presAssocID="{FD01B4D6-BDE1-4576-8BCA-5DCBDEBA78C5}" presName="arrowAndChildren" presStyleCnt="0"/>
      <dgm:spPr/>
    </dgm:pt>
    <dgm:pt modelId="{FA3BC965-5E99-4AD5-9BF5-F4BB09C53D3C}" type="pres">
      <dgm:prSet presAssocID="{FD01B4D6-BDE1-4576-8BCA-5DCBDEBA78C5}" presName="parentTextArrow" presStyleLbl="node1" presStyleIdx="1" presStyleCnt="2"/>
      <dgm:spPr/>
    </dgm:pt>
  </dgm:ptLst>
  <dgm:cxnLst>
    <dgm:cxn modelId="{27A6181E-90A1-47F0-B3D4-7136089F935E}" srcId="{86AE6EB1-A63B-427F-A633-45C68A273AD5}" destId="{FD01B4D6-BDE1-4576-8BCA-5DCBDEBA78C5}" srcOrd="0" destOrd="0" parTransId="{200D96BE-C5E8-4780-8BF5-5FD0524AB06D}" sibTransId="{82393139-EBAF-46E5-9C8D-2CC567E1E33A}"/>
    <dgm:cxn modelId="{5EC55D35-D846-4884-A585-2AA23DA6CA5B}" type="presOf" srcId="{0E240A72-0ECB-402E-AACB-C549BA7EEB79}" destId="{24E63896-B018-4657-8A6B-4E1906FD5000}" srcOrd="0" destOrd="0" presId="urn:microsoft.com/office/officeart/2005/8/layout/process4"/>
    <dgm:cxn modelId="{29D21C71-E1EF-44B9-9DC0-17FD732B3722}" type="presOf" srcId="{4BDC970D-A390-4EAB-99A6-93A6064073BE}" destId="{C0AE27FC-02D2-42D8-9055-E39E0854EB02}" srcOrd="0" destOrd="0" presId="urn:microsoft.com/office/officeart/2005/8/layout/process4"/>
    <dgm:cxn modelId="{8EC1DA72-E310-4ACA-9364-F5FEC7E09246}" type="presOf" srcId="{FD01B4D6-BDE1-4576-8BCA-5DCBDEBA78C5}" destId="{FA3BC965-5E99-4AD5-9BF5-F4BB09C53D3C}" srcOrd="0" destOrd="0" presId="urn:microsoft.com/office/officeart/2005/8/layout/process4"/>
    <dgm:cxn modelId="{E11E7488-B132-40E2-B5F6-2FCF8B897970}" srcId="{86AE6EB1-A63B-427F-A633-45C68A273AD5}" destId="{4BDC970D-A390-4EAB-99A6-93A6064073BE}" srcOrd="1" destOrd="0" parTransId="{09588570-C399-4039-A811-545FDAA23D04}" sibTransId="{721CB204-3954-47C0-8808-50BE8072BB30}"/>
    <dgm:cxn modelId="{34B49AB1-91F5-4B64-A6D0-C85498FFFE5A}" type="presOf" srcId="{4B66E672-1B60-4FB3-B223-CF8B6F02F00E}" destId="{0F400452-4D04-448F-A436-754698083845}" srcOrd="0" destOrd="0" presId="urn:microsoft.com/office/officeart/2005/8/layout/process4"/>
    <dgm:cxn modelId="{3E1011DC-1231-4A4F-852C-A2B52933AC88}" srcId="{4BDC970D-A390-4EAB-99A6-93A6064073BE}" destId="{4B66E672-1B60-4FB3-B223-CF8B6F02F00E}" srcOrd="0" destOrd="0" parTransId="{D8B13070-BE2C-4BF2-A22C-2CF7E5D05A53}" sibTransId="{DA1F4EF4-4A80-4933-A832-98D86AE20352}"/>
    <dgm:cxn modelId="{498250DF-4397-4245-9A7E-EA04B5E8F90C}" type="presOf" srcId="{86AE6EB1-A63B-427F-A633-45C68A273AD5}" destId="{A8B23646-1EEA-4910-8C9D-264E2C0EDF22}" srcOrd="0" destOrd="0" presId="urn:microsoft.com/office/officeart/2005/8/layout/process4"/>
    <dgm:cxn modelId="{5690B8E2-1238-4A43-A20C-FF47A2014CEE}" srcId="{4BDC970D-A390-4EAB-99A6-93A6064073BE}" destId="{0E240A72-0ECB-402E-AACB-C549BA7EEB79}" srcOrd="1" destOrd="0" parTransId="{51177F1E-E21F-47CE-9652-AD01CF181AD1}" sibTransId="{BD2E9D09-9C40-410F-A836-D5E804C01ACD}"/>
    <dgm:cxn modelId="{6542B2FD-36D8-4B1B-B34B-FC8556E69F4E}" type="presOf" srcId="{4BDC970D-A390-4EAB-99A6-93A6064073BE}" destId="{F469430B-ECEA-4D06-B6C1-86C9FE9634C5}" srcOrd="1" destOrd="0" presId="urn:microsoft.com/office/officeart/2005/8/layout/process4"/>
    <dgm:cxn modelId="{C2268A8F-2A1F-4C14-ACE4-B27D5CCE3B70}" type="presParOf" srcId="{A8B23646-1EEA-4910-8C9D-264E2C0EDF22}" destId="{413D15B2-B4E0-4A3E-BAA1-8165927EFEE1}" srcOrd="0" destOrd="0" presId="urn:microsoft.com/office/officeart/2005/8/layout/process4"/>
    <dgm:cxn modelId="{85A949D1-3AC5-493D-9EDA-A2C44630FDAA}" type="presParOf" srcId="{413D15B2-B4E0-4A3E-BAA1-8165927EFEE1}" destId="{C0AE27FC-02D2-42D8-9055-E39E0854EB02}" srcOrd="0" destOrd="0" presId="urn:microsoft.com/office/officeart/2005/8/layout/process4"/>
    <dgm:cxn modelId="{9D19D42A-B398-43F2-B023-12409ADD8EA1}" type="presParOf" srcId="{413D15B2-B4E0-4A3E-BAA1-8165927EFEE1}" destId="{F469430B-ECEA-4D06-B6C1-86C9FE9634C5}" srcOrd="1" destOrd="0" presId="urn:microsoft.com/office/officeart/2005/8/layout/process4"/>
    <dgm:cxn modelId="{14442AA5-9682-477B-B5E5-08D5208BDA91}" type="presParOf" srcId="{413D15B2-B4E0-4A3E-BAA1-8165927EFEE1}" destId="{C8717453-97BD-4414-BCCC-5EACD7C1EBCB}" srcOrd="2" destOrd="0" presId="urn:microsoft.com/office/officeart/2005/8/layout/process4"/>
    <dgm:cxn modelId="{55ED0BBF-4FC8-4E4A-A7BE-27DECD874D24}" type="presParOf" srcId="{C8717453-97BD-4414-BCCC-5EACD7C1EBCB}" destId="{0F400452-4D04-448F-A436-754698083845}" srcOrd="0" destOrd="0" presId="urn:microsoft.com/office/officeart/2005/8/layout/process4"/>
    <dgm:cxn modelId="{80A5E0EE-995A-47C0-9490-1D65C8BDD188}" type="presParOf" srcId="{C8717453-97BD-4414-BCCC-5EACD7C1EBCB}" destId="{24E63896-B018-4657-8A6B-4E1906FD5000}" srcOrd="1" destOrd="0" presId="urn:microsoft.com/office/officeart/2005/8/layout/process4"/>
    <dgm:cxn modelId="{71D07AE0-1CEB-4FD0-B873-C7BF28B68C07}" type="presParOf" srcId="{A8B23646-1EEA-4910-8C9D-264E2C0EDF22}" destId="{13F11F59-20A0-4DF6-8427-67315A1D8A91}" srcOrd="1" destOrd="0" presId="urn:microsoft.com/office/officeart/2005/8/layout/process4"/>
    <dgm:cxn modelId="{E2DBB7F9-922B-46D1-8B82-583D033E23A5}" type="presParOf" srcId="{A8B23646-1EEA-4910-8C9D-264E2C0EDF22}" destId="{AC5CBF57-82E0-4E44-9B0D-EE5B96DD55C7}" srcOrd="2" destOrd="0" presId="urn:microsoft.com/office/officeart/2005/8/layout/process4"/>
    <dgm:cxn modelId="{0F9AD5A4-1249-447C-9BF5-25C05F30F565}" type="presParOf" srcId="{AC5CBF57-82E0-4E44-9B0D-EE5B96DD55C7}" destId="{FA3BC965-5E99-4AD5-9BF5-F4BB09C53D3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90A54-8D64-4D0F-9314-D71F163FB52F}">
      <dsp:nvSpPr>
        <dsp:cNvPr id="0" name=""/>
        <dsp:cNvSpPr/>
      </dsp:nvSpPr>
      <dsp:spPr>
        <a:xfrm>
          <a:off x="0" y="0"/>
          <a:ext cx="68580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1A9D85-3DB5-4433-B91E-1DD40F8A628C}">
      <dsp:nvSpPr>
        <dsp:cNvPr id="0" name=""/>
        <dsp:cNvSpPr/>
      </dsp:nvSpPr>
      <dsp:spPr>
        <a:xfrm>
          <a:off x="0" y="0"/>
          <a:ext cx="6858000" cy="2281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rtl="0">
            <a:lnSpc>
              <a:spcPct val="90000"/>
            </a:lnSpc>
            <a:spcBef>
              <a:spcPct val="0"/>
            </a:spcBef>
            <a:spcAft>
              <a:spcPct val="35000"/>
            </a:spcAft>
            <a:buNone/>
          </a:pPr>
          <a:r>
            <a:rPr lang="en-US" sz="3600" kern="1200" dirty="0"/>
            <a:t>NYSESLAT</a:t>
          </a:r>
          <a:r>
            <a:rPr lang="en-US" sz="3600" kern="1200" dirty="0">
              <a:latin typeface="Sitka Subheading"/>
            </a:rPr>
            <a:t>:</a:t>
          </a:r>
          <a:r>
            <a:rPr lang="en-US" sz="3600" kern="1200" dirty="0"/>
            <a:t> New York State English as a Second Language Test</a:t>
          </a:r>
        </a:p>
      </dsp:txBody>
      <dsp:txXfrm>
        <a:off x="0" y="0"/>
        <a:ext cx="6858000" cy="2281137"/>
      </dsp:txXfrm>
    </dsp:sp>
    <dsp:sp modelId="{6936EDC7-EFB9-49EB-B289-DD5FDDFA0742}">
      <dsp:nvSpPr>
        <dsp:cNvPr id="0" name=""/>
        <dsp:cNvSpPr/>
      </dsp:nvSpPr>
      <dsp:spPr>
        <a:xfrm>
          <a:off x="0" y="2281137"/>
          <a:ext cx="6858000" cy="0"/>
        </a:xfrm>
        <a:prstGeom prst="line">
          <a:avLst/>
        </a:prstGeom>
        <a:solidFill>
          <a:schemeClr val="accent2">
            <a:hueOff val="7321072"/>
            <a:satOff val="-57942"/>
            <a:lumOff val="4902"/>
            <a:alphaOff val="0"/>
          </a:schemeClr>
        </a:solidFill>
        <a:ln w="12700" cap="flat" cmpd="sng" algn="ctr">
          <a:solidFill>
            <a:schemeClr val="accent2">
              <a:hueOff val="7321072"/>
              <a:satOff val="-57942"/>
              <a:lumOff val="4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61B167-E48A-4C04-AF53-C2550B5C63AB}">
      <dsp:nvSpPr>
        <dsp:cNvPr id="0" name=""/>
        <dsp:cNvSpPr/>
      </dsp:nvSpPr>
      <dsp:spPr>
        <a:xfrm>
          <a:off x="0" y="2281137"/>
          <a:ext cx="6858000" cy="2281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Students who receive ENL services take the exam each year to determine their level of English proficiency</a:t>
          </a:r>
        </a:p>
      </dsp:txBody>
      <dsp:txXfrm>
        <a:off x="0" y="2281137"/>
        <a:ext cx="6858000" cy="22811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69430B-ECEA-4D06-B6C1-86C9FE9634C5}">
      <dsp:nvSpPr>
        <dsp:cNvPr id="0" name=""/>
        <dsp:cNvSpPr/>
      </dsp:nvSpPr>
      <dsp:spPr>
        <a:xfrm>
          <a:off x="0" y="3219351"/>
          <a:ext cx="6096000" cy="211224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277368" rIns="277368" bIns="277368" numCol="1" spcCol="1270" anchor="ctr" anchorCtr="0">
          <a:noAutofit/>
        </a:bodyPr>
        <a:lstStyle/>
        <a:p>
          <a:pPr marL="0" lvl="0" indent="0" algn="ctr" defTabSz="1733550">
            <a:lnSpc>
              <a:spcPct val="90000"/>
            </a:lnSpc>
            <a:spcBef>
              <a:spcPct val="0"/>
            </a:spcBef>
            <a:spcAft>
              <a:spcPct val="35000"/>
            </a:spcAft>
            <a:buNone/>
          </a:pPr>
          <a:r>
            <a:rPr lang="en-US" sz="3900" kern="1200" dirty="0"/>
            <a:t>2021 – 2022 School Year</a:t>
          </a:r>
        </a:p>
      </dsp:txBody>
      <dsp:txXfrm>
        <a:off x="0" y="3219351"/>
        <a:ext cx="6096000" cy="1140611"/>
      </dsp:txXfrm>
    </dsp:sp>
    <dsp:sp modelId="{0F400452-4D04-448F-A436-754698083845}">
      <dsp:nvSpPr>
        <dsp:cNvPr id="0" name=""/>
        <dsp:cNvSpPr/>
      </dsp:nvSpPr>
      <dsp:spPr>
        <a:xfrm>
          <a:off x="0" y="4317718"/>
          <a:ext cx="3047999" cy="97163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US" sz="2200" kern="1200" dirty="0"/>
            <a:t>Speaking: </a:t>
          </a:r>
          <a:r>
            <a:rPr lang="en-US" sz="2200" kern="1200" dirty="0">
              <a:latin typeface="Sitka Subheading"/>
            </a:rPr>
            <a:t>April</a:t>
          </a:r>
          <a:r>
            <a:rPr lang="en-US" sz="2200" kern="1200" dirty="0"/>
            <a:t> 18 – May 20</a:t>
          </a:r>
        </a:p>
      </dsp:txBody>
      <dsp:txXfrm>
        <a:off x="0" y="4317718"/>
        <a:ext cx="3047999" cy="971631"/>
      </dsp:txXfrm>
    </dsp:sp>
    <dsp:sp modelId="{24E63896-B018-4657-8A6B-4E1906FD5000}">
      <dsp:nvSpPr>
        <dsp:cNvPr id="0" name=""/>
        <dsp:cNvSpPr/>
      </dsp:nvSpPr>
      <dsp:spPr>
        <a:xfrm>
          <a:off x="3048000" y="4317718"/>
          <a:ext cx="3047999" cy="971631"/>
        </a:xfrm>
        <a:prstGeom prst="rect">
          <a:avLst/>
        </a:prstGeom>
        <a:solidFill>
          <a:schemeClr val="accent2">
            <a:tint val="40000"/>
            <a:alpha val="90000"/>
            <a:hueOff val="7661772"/>
            <a:satOff val="-54364"/>
            <a:lumOff val="-427"/>
            <a:alphaOff val="0"/>
          </a:schemeClr>
        </a:solidFill>
        <a:ln w="12700" cap="flat" cmpd="sng" algn="ctr">
          <a:solidFill>
            <a:schemeClr val="accent2">
              <a:tint val="40000"/>
              <a:alpha val="90000"/>
              <a:hueOff val="7661772"/>
              <a:satOff val="-54364"/>
              <a:lumOff val="-42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US" sz="2200" kern="1200" dirty="0"/>
            <a:t>Listening, Reading, and Writing: May 9 – May 20</a:t>
          </a:r>
        </a:p>
      </dsp:txBody>
      <dsp:txXfrm>
        <a:off x="3048000" y="4317718"/>
        <a:ext cx="3047999" cy="971631"/>
      </dsp:txXfrm>
    </dsp:sp>
    <dsp:sp modelId="{FA3BC965-5E99-4AD5-9BF5-F4BB09C53D3C}">
      <dsp:nvSpPr>
        <dsp:cNvPr id="0" name=""/>
        <dsp:cNvSpPr/>
      </dsp:nvSpPr>
      <dsp:spPr>
        <a:xfrm rot="10800000">
          <a:off x="0" y="2405"/>
          <a:ext cx="6096000" cy="3248629"/>
        </a:xfrm>
        <a:prstGeom prst="upArrowCallout">
          <a:avLst/>
        </a:prstGeom>
        <a:solidFill>
          <a:schemeClr val="accent2">
            <a:hueOff val="7321072"/>
            <a:satOff val="-57942"/>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277368" rIns="277368" bIns="277368" numCol="1" spcCol="1270" anchor="ctr" anchorCtr="0">
          <a:noAutofit/>
        </a:bodyPr>
        <a:lstStyle/>
        <a:p>
          <a:pPr marL="0" lvl="0" indent="0" algn="ctr" defTabSz="1733550">
            <a:lnSpc>
              <a:spcPct val="90000"/>
            </a:lnSpc>
            <a:spcBef>
              <a:spcPct val="0"/>
            </a:spcBef>
            <a:spcAft>
              <a:spcPct val="35000"/>
            </a:spcAft>
            <a:buNone/>
          </a:pPr>
          <a:r>
            <a:rPr lang="en-US" sz="3900" kern="1200" dirty="0"/>
            <a:t>Each Spring</a:t>
          </a:r>
        </a:p>
      </dsp:txBody>
      <dsp:txXfrm rot="10800000">
        <a:off x="0" y="2405"/>
        <a:ext cx="6096000" cy="211086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76F12D-2985-47C3-A07C-9F03DD159D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4F83A19-1DC2-46DB-B3A1-ECF7C417E9E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9919E1-43AC-4CED-9500-DF4C100BDBF7}" type="datetimeFigureOut">
              <a:rPr lang="en-US" smtClean="0"/>
              <a:t>2/1/2022</a:t>
            </a:fld>
            <a:endParaRPr lang="en-US"/>
          </a:p>
        </p:txBody>
      </p:sp>
      <p:sp>
        <p:nvSpPr>
          <p:cNvPr id="4" name="Footer Placeholder 3">
            <a:extLst>
              <a:ext uri="{FF2B5EF4-FFF2-40B4-BE49-F238E27FC236}">
                <a16:creationId xmlns:a16="http://schemas.microsoft.com/office/drawing/2014/main" id="{6A3D6289-F1C3-4041-A186-E428808BD1C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E17ECA2-D3CC-4290-9914-977FED6D365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D98A85-43CB-4CDC-8FF1-647F52B29F1B}" type="slidenum">
              <a:rPr lang="en-US" smtClean="0"/>
              <a:t>‹#›</a:t>
            </a:fld>
            <a:endParaRPr lang="en-US"/>
          </a:p>
        </p:txBody>
      </p:sp>
    </p:spTree>
    <p:extLst>
      <p:ext uri="{BB962C8B-B14F-4D97-AF65-F5344CB8AC3E}">
        <p14:creationId xmlns:p14="http://schemas.microsoft.com/office/powerpoint/2010/main" val="2821091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9B7A66-B7EB-42C9-B5DD-873741A09959}" type="datetimeFigureOut">
              <a:rPr lang="en-US" smtClean="0"/>
              <a:t>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3B4569-3B6E-468D-B981-DA515F47BCE4}" type="slidenum">
              <a:rPr lang="en-US" smtClean="0"/>
              <a:t>‹#›</a:t>
            </a:fld>
            <a:endParaRPr lang="en-US"/>
          </a:p>
        </p:txBody>
      </p:sp>
    </p:spTree>
    <p:extLst>
      <p:ext uri="{BB962C8B-B14F-4D97-AF65-F5344CB8AC3E}">
        <p14:creationId xmlns:p14="http://schemas.microsoft.com/office/powerpoint/2010/main" val="2338208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3B4569-3B6E-468D-B981-DA515F47BCE4}" type="slidenum">
              <a:rPr lang="en-US" smtClean="0"/>
              <a:t>1</a:t>
            </a:fld>
            <a:endParaRPr lang="en-US"/>
          </a:p>
        </p:txBody>
      </p:sp>
    </p:spTree>
    <p:extLst>
      <p:ext uri="{BB962C8B-B14F-4D97-AF65-F5344CB8AC3E}">
        <p14:creationId xmlns:p14="http://schemas.microsoft.com/office/powerpoint/2010/main" val="3406569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2/1/2022</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27602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2/1/2022</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567452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2/1/2022</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817309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2/1/2022</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501064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2/1/2022</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993098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2/1/2022</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571131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2/1/2022</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786023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2/1/2022</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68697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2/1/2022</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026174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2/1/2022</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614026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2/1/2022</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633207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2/1/2022</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4053163035"/>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ngageny.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abcya.com/" TargetMode="External"/><Relationship Id="rId2" Type="http://schemas.openxmlformats.org/officeDocument/2006/relationships/hyperlink" Target="https://www.commonsensemedia.org/lists/caldecott-medal-and-honor-book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borst@yonkerspublicschools.org" TargetMode="External"/><Relationship Id="rId2" Type="http://schemas.openxmlformats.org/officeDocument/2006/relationships/hyperlink" Target="mailto:Smcdonald@yonkerspublicschools.org" TargetMode="External"/><Relationship Id="rId1" Type="http://schemas.openxmlformats.org/officeDocument/2006/relationships/slideLayout" Target="../slideLayouts/slideLayout2.xml"/><Relationship Id="rId4" Type="http://schemas.openxmlformats.org/officeDocument/2006/relationships/hyperlink" Target="mailto:Nvitulli@yonkerspublicschool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70752FD7-76EF-4EBF-8807-5A08A9C8EA09}"/>
              </a:ext>
            </a:extLst>
          </p:cNvPr>
          <p:cNvSpPr>
            <a:spLocks noGrp="1"/>
          </p:cNvSpPr>
          <p:nvPr>
            <p:ph type="ctrTitle"/>
          </p:nvPr>
        </p:nvSpPr>
        <p:spPr>
          <a:xfrm>
            <a:off x="6858000" y="1524000"/>
            <a:ext cx="4572000" cy="2286000"/>
          </a:xfrm>
        </p:spPr>
        <p:txBody>
          <a:bodyPr>
            <a:normAutofit/>
          </a:bodyPr>
          <a:lstStyle/>
          <a:p>
            <a:pPr algn="l"/>
            <a:r>
              <a:rPr lang="en-US" sz="4400" dirty="0"/>
              <a:t>Montessori School 31</a:t>
            </a:r>
            <a:br>
              <a:rPr lang="en-US" sz="4400" dirty="0"/>
            </a:br>
            <a:r>
              <a:rPr lang="en-US" sz="3600" dirty="0"/>
              <a:t>Homework &amp; Exam Workshop</a:t>
            </a:r>
          </a:p>
        </p:txBody>
      </p:sp>
      <p:sp>
        <p:nvSpPr>
          <p:cNvPr id="3" name="Subtitle 2">
            <a:extLst>
              <a:ext uri="{FF2B5EF4-FFF2-40B4-BE49-F238E27FC236}">
                <a16:creationId xmlns:a16="http://schemas.microsoft.com/office/drawing/2014/main" id="{F4C8D8C1-1062-49B2-BB56-D9F8E5DA6EB6}"/>
              </a:ext>
            </a:extLst>
          </p:cNvPr>
          <p:cNvSpPr>
            <a:spLocks noGrp="1"/>
          </p:cNvSpPr>
          <p:nvPr>
            <p:ph type="subTitle" idx="1"/>
          </p:nvPr>
        </p:nvSpPr>
        <p:spPr>
          <a:xfrm>
            <a:off x="6858000" y="4571999"/>
            <a:ext cx="4572000" cy="1524000"/>
          </a:xfrm>
        </p:spPr>
        <p:txBody>
          <a:bodyPr vert="horz" lIns="91440" tIns="45720" rIns="91440" bIns="45720" rtlCol="0" anchor="t">
            <a:normAutofit/>
          </a:bodyPr>
          <a:lstStyle/>
          <a:p>
            <a:pPr algn="l"/>
            <a:r>
              <a:rPr lang="en-US" dirty="0">
                <a:solidFill>
                  <a:srgbClr val="FFFFFF">
                    <a:alpha val="70000"/>
                  </a:srgbClr>
                </a:solidFill>
              </a:rPr>
              <a:t>January 27, 2022</a:t>
            </a:r>
          </a:p>
          <a:p>
            <a:pPr algn="l"/>
            <a:r>
              <a:rPr lang="en-US" dirty="0">
                <a:solidFill>
                  <a:srgbClr val="FFFFFF">
                    <a:alpha val="70000"/>
                  </a:srgbClr>
                </a:solidFill>
              </a:rPr>
              <a:t>9:00 AM</a:t>
            </a:r>
          </a:p>
        </p:txBody>
      </p:sp>
      <p:sp>
        <p:nvSpPr>
          <p:cNvPr id="10" name="Freeform: Shape 9">
            <a:extLst>
              <a:ext uri="{FF2B5EF4-FFF2-40B4-BE49-F238E27FC236}">
                <a16:creationId xmlns:a16="http://schemas.microsoft.com/office/drawing/2014/main" id="{034693E6-E59B-4EC3-A1EA-E5A74E92F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3597" y="835592"/>
            <a:ext cx="6095980" cy="5948805"/>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47DB6CD-8E9E-4643-B3B6-01BD80429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23838" y="538152"/>
            <a:ext cx="6095989" cy="654368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Tree>
    <p:extLst>
      <p:ext uri="{BB962C8B-B14F-4D97-AF65-F5344CB8AC3E}">
        <p14:creationId xmlns:p14="http://schemas.microsoft.com/office/powerpoint/2010/main" val="4262868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8DDDE-FEBD-46E2-8FEB-3DE62F2B2BAE}"/>
              </a:ext>
            </a:extLst>
          </p:cNvPr>
          <p:cNvSpPr>
            <a:spLocks noGrp="1"/>
          </p:cNvSpPr>
          <p:nvPr>
            <p:ph type="title"/>
          </p:nvPr>
        </p:nvSpPr>
        <p:spPr/>
        <p:txBody>
          <a:bodyPr/>
          <a:lstStyle/>
          <a:p>
            <a:r>
              <a:rPr lang="en-US" dirty="0"/>
              <a:t>What to expect continued</a:t>
            </a:r>
          </a:p>
        </p:txBody>
      </p:sp>
      <p:sp>
        <p:nvSpPr>
          <p:cNvPr id="3" name="Content Placeholder 2">
            <a:extLst>
              <a:ext uri="{FF2B5EF4-FFF2-40B4-BE49-F238E27FC236}">
                <a16:creationId xmlns:a16="http://schemas.microsoft.com/office/drawing/2014/main" id="{055B2AA9-B6B9-4EFB-A782-F78C244F6EEE}"/>
              </a:ext>
            </a:extLst>
          </p:cNvPr>
          <p:cNvSpPr>
            <a:spLocks noGrp="1"/>
          </p:cNvSpPr>
          <p:nvPr>
            <p:ph idx="1"/>
          </p:nvPr>
        </p:nvSpPr>
        <p:spPr/>
        <p:txBody>
          <a:bodyPr vert="horz" lIns="91440" tIns="45720" rIns="91440" bIns="45720" rtlCol="0" anchor="t">
            <a:normAutofit/>
          </a:bodyPr>
          <a:lstStyle/>
          <a:p>
            <a:r>
              <a:rPr lang="en-US" dirty="0">
                <a:solidFill>
                  <a:srgbClr val="FFFFFF">
                    <a:alpha val="70000"/>
                  </a:srgbClr>
                </a:solidFill>
              </a:rPr>
              <a:t>When trying to determine an answer on the multiple-choice section, students can use POE or process of elimination if they are unsure of a response.</a:t>
            </a:r>
          </a:p>
          <a:p>
            <a:r>
              <a:rPr lang="en-US" dirty="0">
                <a:solidFill>
                  <a:srgbClr val="FFFFFF">
                    <a:alpha val="70000"/>
                  </a:srgbClr>
                </a:solidFill>
              </a:rPr>
              <a:t>Students can take an educated guess if they can limit their responses to two.</a:t>
            </a:r>
          </a:p>
          <a:p>
            <a:r>
              <a:rPr lang="en-US" dirty="0">
                <a:solidFill>
                  <a:srgbClr val="FFFFFF">
                    <a:alpha val="70000"/>
                  </a:srgbClr>
                </a:solidFill>
              </a:rPr>
              <a:t>Students should monitor their reading as they go.</a:t>
            </a:r>
          </a:p>
        </p:txBody>
      </p:sp>
    </p:spTree>
    <p:extLst>
      <p:ext uri="{BB962C8B-B14F-4D97-AF65-F5344CB8AC3E}">
        <p14:creationId xmlns:p14="http://schemas.microsoft.com/office/powerpoint/2010/main" val="3615252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2C02A-6A58-4B18-870D-DD702DE59D46}"/>
              </a:ext>
            </a:extLst>
          </p:cNvPr>
          <p:cNvSpPr>
            <a:spLocks noGrp="1"/>
          </p:cNvSpPr>
          <p:nvPr>
            <p:ph type="title"/>
          </p:nvPr>
        </p:nvSpPr>
        <p:spPr/>
        <p:txBody>
          <a:bodyPr/>
          <a:lstStyle/>
          <a:p>
            <a:r>
              <a:rPr lang="en-US" dirty="0"/>
              <a:t>What to expect continued</a:t>
            </a:r>
          </a:p>
        </p:txBody>
      </p:sp>
      <p:sp>
        <p:nvSpPr>
          <p:cNvPr id="3" name="Content Placeholder 2">
            <a:extLst>
              <a:ext uri="{FF2B5EF4-FFF2-40B4-BE49-F238E27FC236}">
                <a16:creationId xmlns:a16="http://schemas.microsoft.com/office/drawing/2014/main" id="{1FED4823-5B85-4DE0-8F6E-4044121965A0}"/>
              </a:ext>
            </a:extLst>
          </p:cNvPr>
          <p:cNvSpPr>
            <a:spLocks noGrp="1"/>
          </p:cNvSpPr>
          <p:nvPr>
            <p:ph idx="1"/>
          </p:nvPr>
        </p:nvSpPr>
        <p:spPr/>
        <p:txBody>
          <a:bodyPr vert="horz" lIns="91440" tIns="45720" rIns="91440" bIns="45720" rtlCol="0" anchor="t">
            <a:normAutofit fontScale="92500" lnSpcReduction="20000"/>
          </a:bodyPr>
          <a:lstStyle/>
          <a:p>
            <a:r>
              <a:rPr lang="en-US" dirty="0">
                <a:solidFill>
                  <a:srgbClr val="FFFFFF">
                    <a:alpha val="70000"/>
                  </a:srgbClr>
                </a:solidFill>
              </a:rPr>
              <a:t>For short response questions, students should be able to compose a paragraph, answer the question based upon the passage with details and use complete sentences. Students can echo the original question in their response.</a:t>
            </a:r>
            <a:endParaRPr lang="en-US" dirty="0"/>
          </a:p>
          <a:p>
            <a:r>
              <a:rPr lang="en-US" dirty="0">
                <a:solidFill>
                  <a:srgbClr val="FFFFFF">
                    <a:alpha val="70000"/>
                  </a:srgbClr>
                </a:solidFill>
              </a:rPr>
              <a:t>For extended response questions, (essays), students must base their work upon evidence from the passages read, formulate arguments, use more sophisticated vocabulary and write in an organized manner. </a:t>
            </a:r>
          </a:p>
        </p:txBody>
      </p:sp>
    </p:spTree>
    <p:extLst>
      <p:ext uri="{BB962C8B-B14F-4D97-AF65-F5344CB8AC3E}">
        <p14:creationId xmlns:p14="http://schemas.microsoft.com/office/powerpoint/2010/main" val="2163822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BAC64-E5BE-4864-A9BD-369BA44FB2D4}"/>
              </a:ext>
            </a:extLst>
          </p:cNvPr>
          <p:cNvSpPr>
            <a:spLocks noGrp="1"/>
          </p:cNvSpPr>
          <p:nvPr>
            <p:ph type="title"/>
          </p:nvPr>
        </p:nvSpPr>
        <p:spPr/>
        <p:txBody>
          <a:bodyPr/>
          <a:lstStyle/>
          <a:p>
            <a:r>
              <a:rPr lang="en-US" dirty="0"/>
              <a:t>More information available:</a:t>
            </a:r>
          </a:p>
        </p:txBody>
      </p:sp>
      <p:sp>
        <p:nvSpPr>
          <p:cNvPr id="3" name="Content Placeholder 2">
            <a:extLst>
              <a:ext uri="{FF2B5EF4-FFF2-40B4-BE49-F238E27FC236}">
                <a16:creationId xmlns:a16="http://schemas.microsoft.com/office/drawing/2014/main" id="{2B22F185-741D-4248-A10A-4D7E2A16FF61}"/>
              </a:ext>
            </a:extLst>
          </p:cNvPr>
          <p:cNvSpPr>
            <a:spLocks noGrp="1"/>
          </p:cNvSpPr>
          <p:nvPr>
            <p:ph idx="1"/>
          </p:nvPr>
        </p:nvSpPr>
        <p:spPr/>
        <p:txBody>
          <a:bodyPr vert="horz" lIns="91440" tIns="45720" rIns="91440" bIns="45720" rtlCol="0" anchor="t">
            <a:normAutofit/>
          </a:bodyPr>
          <a:lstStyle/>
          <a:p>
            <a:r>
              <a:rPr lang="en-US" dirty="0">
                <a:solidFill>
                  <a:srgbClr val="FFFFFF">
                    <a:alpha val="70000"/>
                  </a:srgbClr>
                </a:solidFill>
              </a:rPr>
              <a:t>For more information on the NYS ELA test, parents can visit the New York State Education site at http//.www.nysed.gov or </a:t>
            </a:r>
            <a:r>
              <a:rPr lang="en-US" dirty="0">
                <a:solidFill>
                  <a:srgbClr val="FFFFFF">
                    <a:alpha val="70000"/>
                  </a:srgbClr>
                </a:solidFill>
                <a:hlinkClick r:id="rId2"/>
              </a:rPr>
              <a:t>https:////www.engageny.org</a:t>
            </a:r>
            <a:endParaRPr lang="en-US"/>
          </a:p>
          <a:p>
            <a:r>
              <a:rPr lang="en-US" dirty="0">
                <a:solidFill>
                  <a:srgbClr val="FFFFFF">
                    <a:alpha val="70000"/>
                  </a:srgbClr>
                </a:solidFill>
              </a:rPr>
              <a:t>A separate workshop will also take place next month virtually at our site.</a:t>
            </a:r>
            <a:endParaRPr lang="en-US" dirty="0"/>
          </a:p>
          <a:p>
            <a:endParaRPr lang="en-US" dirty="0">
              <a:solidFill>
                <a:srgbClr val="FFFFFF">
                  <a:alpha val="70000"/>
                </a:srgbClr>
              </a:solidFill>
            </a:endParaRPr>
          </a:p>
          <a:p>
            <a:endParaRPr lang="en-US" dirty="0">
              <a:solidFill>
                <a:srgbClr val="FFFFFF">
                  <a:alpha val="70000"/>
                </a:srgbClr>
              </a:solidFill>
            </a:endParaRPr>
          </a:p>
        </p:txBody>
      </p:sp>
    </p:spTree>
    <p:extLst>
      <p:ext uri="{BB962C8B-B14F-4D97-AF65-F5344CB8AC3E}">
        <p14:creationId xmlns:p14="http://schemas.microsoft.com/office/powerpoint/2010/main" val="1045451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BAC64-E5BE-4864-A9BD-369BA44FB2D4}"/>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2B22F185-741D-4248-A10A-4D7E2A16FF61}"/>
              </a:ext>
            </a:extLst>
          </p:cNvPr>
          <p:cNvSpPr>
            <a:spLocks noGrp="1"/>
          </p:cNvSpPr>
          <p:nvPr>
            <p:ph idx="1"/>
          </p:nvPr>
        </p:nvSpPr>
        <p:spPr>
          <a:xfrm>
            <a:off x="833887" y="1782792"/>
            <a:ext cx="10538604" cy="4565705"/>
          </a:xfrm>
        </p:spPr>
        <p:txBody>
          <a:bodyPr vert="horz" lIns="91440" tIns="45720" rIns="91440" bIns="45720" rtlCol="0" anchor="t">
            <a:normAutofit fontScale="70000" lnSpcReduction="20000"/>
          </a:bodyPr>
          <a:lstStyle/>
          <a:p>
            <a:r>
              <a:rPr lang="en-US" dirty="0">
                <a:solidFill>
                  <a:srgbClr val="FFFFFF">
                    <a:alpha val="70000"/>
                  </a:srgbClr>
                </a:solidFill>
              </a:rPr>
              <a:t>From your child's Clever account:</a:t>
            </a:r>
          </a:p>
          <a:p>
            <a:r>
              <a:rPr lang="en-US" dirty="0" err="1">
                <a:solidFill>
                  <a:srgbClr val="FFFFFF">
                    <a:alpha val="70000"/>
                  </a:srgbClr>
                </a:solidFill>
              </a:rPr>
              <a:t>Bookflix</a:t>
            </a:r>
            <a:endParaRPr lang="en-US" dirty="0">
              <a:solidFill>
                <a:srgbClr val="FFFFFF">
                  <a:alpha val="70000"/>
                </a:srgbClr>
              </a:solidFill>
            </a:endParaRPr>
          </a:p>
          <a:p>
            <a:r>
              <a:rPr lang="en-US" dirty="0">
                <a:solidFill>
                  <a:srgbClr val="FFFFFF">
                    <a:alpha val="70000"/>
                  </a:srgbClr>
                </a:solidFill>
              </a:rPr>
              <a:t>Benchmark</a:t>
            </a:r>
          </a:p>
          <a:p>
            <a:r>
              <a:rPr lang="en-US" dirty="0">
                <a:solidFill>
                  <a:srgbClr val="FFFFFF">
                    <a:alpha val="70000"/>
                  </a:srgbClr>
                </a:solidFill>
              </a:rPr>
              <a:t>ILX, </a:t>
            </a:r>
            <a:r>
              <a:rPr lang="en-US" dirty="0" err="1">
                <a:solidFill>
                  <a:srgbClr val="FFFFFF">
                    <a:alpha val="70000"/>
                  </a:srgbClr>
                </a:solidFill>
              </a:rPr>
              <a:t>SmartyAnts</a:t>
            </a:r>
            <a:r>
              <a:rPr lang="en-US" dirty="0">
                <a:solidFill>
                  <a:srgbClr val="FFFFFF">
                    <a:alpha val="70000"/>
                  </a:srgbClr>
                </a:solidFill>
              </a:rPr>
              <a:t>, </a:t>
            </a:r>
            <a:r>
              <a:rPr lang="en-US" dirty="0" err="1">
                <a:solidFill>
                  <a:srgbClr val="FFFFFF">
                    <a:alpha val="70000"/>
                  </a:srgbClr>
                </a:solidFill>
              </a:rPr>
              <a:t>BrainPop</a:t>
            </a:r>
            <a:endParaRPr lang="en-US" dirty="0">
              <a:solidFill>
                <a:srgbClr val="FFFFFF">
                  <a:alpha val="70000"/>
                </a:srgbClr>
              </a:solidFill>
            </a:endParaRPr>
          </a:p>
          <a:p>
            <a:r>
              <a:rPr lang="en-US" dirty="0">
                <a:solidFill>
                  <a:srgbClr val="FFFFFF">
                    <a:alpha val="70000"/>
                  </a:srgbClr>
                </a:solidFill>
              </a:rPr>
              <a:t>One More Story</a:t>
            </a:r>
          </a:p>
          <a:p>
            <a:pPr marL="0" indent="0">
              <a:buNone/>
            </a:pPr>
            <a:r>
              <a:rPr lang="en-US" dirty="0">
                <a:ea typeface="+mn-lt"/>
                <a:cs typeface="+mn-lt"/>
                <a:hlinkClick r:id="rId2"/>
              </a:rPr>
              <a:t>Caldecott Medal and Honor Books (commonsensemedia.org)</a:t>
            </a:r>
            <a:endParaRPr lang="en-US"/>
          </a:p>
          <a:p>
            <a:r>
              <a:rPr lang="en-US" dirty="0">
                <a:solidFill>
                  <a:srgbClr val="FFFFFF">
                    <a:alpha val="70000"/>
                  </a:srgbClr>
                </a:solidFill>
              </a:rPr>
              <a:t>Websites:</a:t>
            </a:r>
          </a:p>
          <a:p>
            <a:r>
              <a:rPr lang="en-US" dirty="0">
                <a:solidFill>
                  <a:srgbClr val="FFFFFF">
                    <a:alpha val="70000"/>
                  </a:srgbClr>
                </a:solidFill>
              </a:rPr>
              <a:t>Epic Books: </a:t>
            </a:r>
            <a:r>
              <a:rPr lang="en-US" dirty="0">
                <a:ea typeface="+mn-lt"/>
                <a:cs typeface="+mn-lt"/>
              </a:rPr>
              <a:t>https://www.getepic.com/</a:t>
            </a:r>
            <a:endParaRPr lang="en-US" dirty="0">
              <a:solidFill>
                <a:srgbClr val="FFFFFF">
                  <a:alpha val="70000"/>
                </a:srgbClr>
              </a:solidFill>
            </a:endParaRPr>
          </a:p>
          <a:p>
            <a:r>
              <a:rPr lang="en-US" dirty="0">
                <a:solidFill>
                  <a:srgbClr val="FFFFFF">
                    <a:alpha val="70000"/>
                  </a:srgbClr>
                </a:solidFill>
              </a:rPr>
              <a:t>Starfall: </a:t>
            </a:r>
            <a:r>
              <a:rPr lang="en-US" dirty="0">
                <a:ea typeface="+mn-lt"/>
                <a:cs typeface="+mn-lt"/>
                <a:hlinkClick r:id="rId3"/>
              </a:rPr>
              <a:t>https://www.abcya.com/</a:t>
            </a:r>
            <a:endParaRPr lang="en-US" dirty="0">
              <a:solidFill>
                <a:srgbClr val="FFFFFF">
                  <a:alpha val="70000"/>
                </a:srgbClr>
              </a:solidFill>
            </a:endParaRPr>
          </a:p>
          <a:p>
            <a:r>
              <a:rPr lang="en-US" dirty="0">
                <a:ea typeface="+mn-lt"/>
                <a:cs typeface="+mn-lt"/>
              </a:rPr>
              <a:t>https://www.storyjumper.com</a:t>
            </a:r>
            <a:endParaRPr lang="en-US" dirty="0">
              <a:solidFill>
                <a:srgbClr val="FFFFFF">
                  <a:alpha val="70000"/>
                </a:srgbClr>
              </a:solidFill>
            </a:endParaRPr>
          </a:p>
          <a:p>
            <a:endParaRPr lang="en-US" dirty="0">
              <a:solidFill>
                <a:srgbClr val="FFFFFF">
                  <a:alpha val="70000"/>
                </a:srgbClr>
              </a:solidFill>
            </a:endParaRPr>
          </a:p>
          <a:p>
            <a:endParaRPr lang="en-US" dirty="0">
              <a:solidFill>
                <a:srgbClr val="FFFFFF">
                  <a:alpha val="70000"/>
                </a:srgbClr>
              </a:solidFill>
            </a:endParaRPr>
          </a:p>
          <a:p>
            <a:endParaRPr lang="en-US" dirty="0">
              <a:solidFill>
                <a:srgbClr val="FFFFFF">
                  <a:alpha val="70000"/>
                </a:srgbClr>
              </a:solidFill>
            </a:endParaRPr>
          </a:p>
          <a:p>
            <a:endParaRPr lang="en-US" dirty="0">
              <a:solidFill>
                <a:srgbClr val="FFFFFF">
                  <a:alpha val="70000"/>
                </a:srgbClr>
              </a:solidFill>
            </a:endParaRPr>
          </a:p>
        </p:txBody>
      </p:sp>
    </p:spTree>
    <p:extLst>
      <p:ext uri="{BB962C8B-B14F-4D97-AF65-F5344CB8AC3E}">
        <p14:creationId xmlns:p14="http://schemas.microsoft.com/office/powerpoint/2010/main" val="52736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2C02A-6A58-4B18-870D-DD702DE59D46}"/>
              </a:ext>
            </a:extLst>
          </p:cNvPr>
          <p:cNvSpPr>
            <a:spLocks noGrp="1"/>
          </p:cNvSpPr>
          <p:nvPr>
            <p:ph type="title"/>
          </p:nvPr>
        </p:nvSpPr>
        <p:spPr/>
        <p:txBody>
          <a:bodyPr/>
          <a:lstStyle/>
          <a:p>
            <a:pPr algn="ctr"/>
            <a:r>
              <a:rPr lang="en-US" dirty="0"/>
              <a:t>Questions &amp; Answers</a:t>
            </a:r>
          </a:p>
        </p:txBody>
      </p:sp>
      <p:sp>
        <p:nvSpPr>
          <p:cNvPr id="3" name="Content Placeholder 2">
            <a:extLst>
              <a:ext uri="{FF2B5EF4-FFF2-40B4-BE49-F238E27FC236}">
                <a16:creationId xmlns:a16="http://schemas.microsoft.com/office/drawing/2014/main" id="{1FED4823-5B85-4DE0-8F6E-4044121965A0}"/>
              </a:ext>
            </a:extLst>
          </p:cNvPr>
          <p:cNvSpPr>
            <a:spLocks noGrp="1"/>
          </p:cNvSpPr>
          <p:nvPr>
            <p:ph idx="1"/>
          </p:nvPr>
        </p:nvSpPr>
        <p:spPr/>
        <p:txBody>
          <a:bodyPr vert="horz" lIns="91440" tIns="45720" rIns="91440" bIns="45720" rtlCol="0" anchor="t">
            <a:normAutofit/>
          </a:bodyPr>
          <a:lstStyle/>
          <a:p>
            <a:r>
              <a:rPr lang="en-US" dirty="0">
                <a:solidFill>
                  <a:srgbClr val="FFFFFF">
                    <a:alpha val="70000"/>
                  </a:srgbClr>
                </a:solidFill>
              </a:rPr>
              <a:t>Thank you for joining us!</a:t>
            </a:r>
            <a:endParaRPr lang="en-US" dirty="0"/>
          </a:p>
          <a:p>
            <a:pPr marL="0" indent="0">
              <a:buNone/>
            </a:pPr>
            <a:r>
              <a:rPr lang="en-US" dirty="0">
                <a:solidFill>
                  <a:srgbClr val="FFFFFF">
                    <a:alpha val="70000"/>
                  </a:srgbClr>
                </a:solidFill>
              </a:rPr>
              <a:t>Please contact us with any questions:</a:t>
            </a:r>
          </a:p>
          <a:p>
            <a:pPr marL="0" indent="0">
              <a:buNone/>
            </a:pPr>
            <a:r>
              <a:rPr lang="en-US" dirty="0">
                <a:solidFill>
                  <a:schemeClr val="tx1"/>
                </a:solidFill>
                <a:hlinkClick r:id="rId2">
                  <a:extLst>
                    <a:ext uri="{A12FA001-AC4F-418D-AE19-62706E023703}">
                      <ahyp:hlinkClr xmlns:ahyp="http://schemas.microsoft.com/office/drawing/2018/hyperlinkcolor" val="tx"/>
                    </a:ext>
                  </a:extLst>
                </a:hlinkClick>
              </a:rPr>
              <a:t>smcdonald@yonkerspublicschools.org</a:t>
            </a:r>
            <a:endParaRPr lang="en-US" dirty="0">
              <a:solidFill>
                <a:schemeClr val="tx1"/>
              </a:solidFill>
            </a:endParaRPr>
          </a:p>
          <a:p>
            <a:pPr marL="0" indent="0">
              <a:buNone/>
            </a:pPr>
            <a:r>
              <a:rPr lang="en-US" dirty="0">
                <a:solidFill>
                  <a:srgbClr val="FFFFFF">
                    <a:alpha val="70000"/>
                  </a:srgbClr>
                </a:solidFill>
                <a:hlinkClick r:id="rId3"/>
              </a:rPr>
              <a:t>cborst@yonkerspublicschools.org</a:t>
            </a:r>
          </a:p>
          <a:p>
            <a:pPr marL="0" indent="0">
              <a:buNone/>
            </a:pPr>
            <a:r>
              <a:rPr lang="en-US" dirty="0">
                <a:solidFill>
                  <a:srgbClr val="FFFFFF">
                    <a:alpha val="70000"/>
                  </a:srgbClr>
                </a:solidFill>
                <a:hlinkClick r:id="rId4"/>
              </a:rPr>
              <a:t>nvitulli</a:t>
            </a:r>
            <a:r>
              <a:rPr lang="en-US" dirty="0">
                <a:solidFill>
                  <a:srgbClr val="FFFFFF">
                    <a:alpha val="70000"/>
                  </a:srgbClr>
                </a:solidFill>
                <a:hlinkClick r:id="rId4">
                  <a:extLst>
                    <a:ext uri="{A12FA001-AC4F-418D-AE19-62706E023703}">
                      <ahyp:hlinkClr xmlns:ahyp="http://schemas.microsoft.com/office/drawing/2018/hyperlinkcolor" val="tx"/>
                    </a:ext>
                  </a:extLst>
                </a:hlinkClick>
              </a:rPr>
              <a:t>@yonkerspublicschools.org</a:t>
            </a:r>
            <a:r>
              <a:rPr lang="en-US" dirty="0">
                <a:solidFill>
                  <a:srgbClr val="FFFFFF">
                    <a:alpha val="70000"/>
                  </a:srgbClr>
                </a:solidFill>
              </a:rPr>
              <a:t> </a:t>
            </a:r>
          </a:p>
        </p:txBody>
      </p:sp>
    </p:spTree>
    <p:extLst>
      <p:ext uri="{BB962C8B-B14F-4D97-AF65-F5344CB8AC3E}">
        <p14:creationId xmlns:p14="http://schemas.microsoft.com/office/powerpoint/2010/main" val="1840191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438A1-BCDF-4084-A883-C8375DD4BFA8}"/>
              </a:ext>
            </a:extLst>
          </p:cNvPr>
          <p:cNvSpPr>
            <a:spLocks noGrp="1"/>
          </p:cNvSpPr>
          <p:nvPr>
            <p:ph type="title"/>
          </p:nvPr>
        </p:nvSpPr>
        <p:spPr/>
        <p:txBody>
          <a:bodyPr/>
          <a:lstStyle/>
          <a:p>
            <a:r>
              <a:rPr lang="en-US" dirty="0"/>
              <a:t>Welcome!</a:t>
            </a:r>
          </a:p>
        </p:txBody>
      </p:sp>
      <p:sp>
        <p:nvSpPr>
          <p:cNvPr id="3" name="Content Placeholder 2">
            <a:extLst>
              <a:ext uri="{FF2B5EF4-FFF2-40B4-BE49-F238E27FC236}">
                <a16:creationId xmlns:a16="http://schemas.microsoft.com/office/drawing/2014/main" id="{2E394EF1-1A12-4220-A93E-C5616E174670}"/>
              </a:ext>
            </a:extLst>
          </p:cNvPr>
          <p:cNvSpPr>
            <a:spLocks noGrp="1"/>
          </p:cNvSpPr>
          <p:nvPr>
            <p:ph idx="1"/>
          </p:nvPr>
        </p:nvSpPr>
        <p:spPr/>
        <p:txBody>
          <a:bodyPr vert="horz" lIns="91440" tIns="45720" rIns="91440" bIns="45720" rtlCol="0" anchor="t">
            <a:normAutofit/>
          </a:bodyPr>
          <a:lstStyle/>
          <a:p>
            <a:r>
              <a:rPr lang="en-US" dirty="0">
                <a:solidFill>
                  <a:srgbClr val="FFFFFF">
                    <a:alpha val="70000"/>
                  </a:srgbClr>
                </a:solidFill>
              </a:rPr>
              <a:t>Mrs. Wermuth – Principal</a:t>
            </a:r>
          </a:p>
          <a:p>
            <a:pPr lvl="1"/>
            <a:r>
              <a:rPr lang="en-US" dirty="0">
                <a:solidFill>
                  <a:srgbClr val="FFFFFF">
                    <a:alpha val="70000"/>
                  </a:srgbClr>
                </a:solidFill>
              </a:rPr>
              <a:t>Mrs. McDonald – Reading Teacher</a:t>
            </a:r>
          </a:p>
          <a:p>
            <a:pPr lvl="1"/>
            <a:r>
              <a:rPr lang="en-US" dirty="0">
                <a:solidFill>
                  <a:srgbClr val="FFFFFF">
                    <a:alpha val="70000"/>
                  </a:srgbClr>
                </a:solidFill>
              </a:rPr>
              <a:t>Mrs. Borst – ENL Teacher</a:t>
            </a:r>
          </a:p>
          <a:p>
            <a:pPr lvl="1"/>
            <a:r>
              <a:rPr lang="en-US" dirty="0">
                <a:solidFill>
                  <a:srgbClr val="FFFFFF">
                    <a:alpha val="70000"/>
                  </a:srgbClr>
                </a:solidFill>
              </a:rPr>
              <a:t>Mr. Vitulli – Special Education Teacher</a:t>
            </a:r>
          </a:p>
          <a:p>
            <a:pPr lvl="1"/>
            <a:endParaRPr lang="en-US" dirty="0">
              <a:solidFill>
                <a:srgbClr val="FFFFFF">
                  <a:alpha val="70000"/>
                </a:srgbClr>
              </a:solidFill>
            </a:endParaRPr>
          </a:p>
        </p:txBody>
      </p:sp>
    </p:spTree>
    <p:extLst>
      <p:ext uri="{BB962C8B-B14F-4D97-AF65-F5344CB8AC3E}">
        <p14:creationId xmlns:p14="http://schemas.microsoft.com/office/powerpoint/2010/main" val="383993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50995-7E6E-43AD-B574-8ECB682060AF}"/>
              </a:ext>
            </a:extLst>
          </p:cNvPr>
          <p:cNvSpPr>
            <a:spLocks noGrp="1"/>
          </p:cNvSpPr>
          <p:nvPr>
            <p:ph type="title"/>
          </p:nvPr>
        </p:nvSpPr>
        <p:spPr/>
        <p:txBody>
          <a:bodyPr/>
          <a:lstStyle/>
          <a:p>
            <a:r>
              <a:rPr lang="en-US" dirty="0"/>
              <a:t>Homework and Study Tips For Parents </a:t>
            </a:r>
          </a:p>
        </p:txBody>
      </p:sp>
      <p:sp>
        <p:nvSpPr>
          <p:cNvPr id="3" name="Content Placeholder 2">
            <a:extLst>
              <a:ext uri="{FF2B5EF4-FFF2-40B4-BE49-F238E27FC236}">
                <a16:creationId xmlns:a16="http://schemas.microsoft.com/office/drawing/2014/main" id="{C5FED84B-BCCC-4E55-BCDD-7CBE3BEE2E63}"/>
              </a:ext>
            </a:extLst>
          </p:cNvPr>
          <p:cNvSpPr>
            <a:spLocks noGrp="1"/>
          </p:cNvSpPr>
          <p:nvPr>
            <p:ph idx="1"/>
          </p:nvPr>
        </p:nvSpPr>
        <p:spPr/>
        <p:txBody>
          <a:bodyPr vert="horz" lIns="91440" tIns="45720" rIns="91440" bIns="45720" rtlCol="0" anchor="t">
            <a:normAutofit fontScale="85000" lnSpcReduction="20000"/>
          </a:bodyPr>
          <a:lstStyle/>
          <a:p>
            <a:r>
              <a:rPr lang="en-US" sz="2000" dirty="0">
                <a:solidFill>
                  <a:srgbClr val="FFFFFF">
                    <a:alpha val="70000"/>
                  </a:srgbClr>
                </a:solidFill>
              </a:rPr>
              <a:t>Talk to teachers and know what they are looking for</a:t>
            </a:r>
          </a:p>
          <a:p>
            <a:r>
              <a:rPr lang="en-US" sz="2000" dirty="0">
                <a:solidFill>
                  <a:srgbClr val="FFFFFF">
                    <a:alpha val="70000"/>
                  </a:srgbClr>
                </a:solidFill>
              </a:rPr>
              <a:t>Schedule a regular study time/Have a routine</a:t>
            </a:r>
          </a:p>
          <a:p>
            <a:r>
              <a:rPr lang="en-US" sz="2000" dirty="0">
                <a:solidFill>
                  <a:srgbClr val="FFFFFF">
                    <a:alpha val="70000"/>
                  </a:srgbClr>
                </a:solidFill>
              </a:rPr>
              <a:t>Keep distractions to a minimum</a:t>
            </a:r>
          </a:p>
          <a:p>
            <a:r>
              <a:rPr lang="en-US" sz="2000" dirty="0">
                <a:solidFill>
                  <a:srgbClr val="FFFFFF">
                    <a:alpha val="70000"/>
                  </a:srgbClr>
                </a:solidFill>
              </a:rPr>
              <a:t>Set up a special place for homework. Make certain paper, pencils, and extra supplies are there and ready to go</a:t>
            </a:r>
          </a:p>
          <a:p>
            <a:r>
              <a:rPr lang="en-US" sz="2000" dirty="0">
                <a:solidFill>
                  <a:srgbClr val="FFFFFF">
                    <a:alpha val="70000"/>
                  </a:srgbClr>
                </a:solidFill>
              </a:rPr>
              <a:t>Praise work efforts</a:t>
            </a:r>
          </a:p>
          <a:p>
            <a:r>
              <a:rPr lang="en-US" sz="2000" dirty="0">
                <a:solidFill>
                  <a:srgbClr val="FFFFFF">
                    <a:alpha val="70000"/>
                  </a:srgbClr>
                </a:solidFill>
              </a:rPr>
              <a:t>Try to get your child to do as much work independently as possible but don't be afraid to rephrase directions if needed.  Sometimes modifications are needed. Give short breaks when necessary.  </a:t>
            </a:r>
          </a:p>
          <a:p>
            <a:r>
              <a:rPr lang="en-US" sz="2000" dirty="0">
                <a:solidFill>
                  <a:srgbClr val="FFFFFF">
                    <a:alpha val="70000"/>
                  </a:srgbClr>
                </a:solidFill>
              </a:rPr>
              <a:t>Use positive reinforcement  rather than negative consequences</a:t>
            </a:r>
          </a:p>
          <a:p>
            <a:endParaRPr lang="en-US" sz="2000" dirty="0">
              <a:solidFill>
                <a:srgbClr val="FFFFFF">
                  <a:alpha val="70000"/>
                </a:srgbClr>
              </a:solidFill>
            </a:endParaRPr>
          </a:p>
          <a:p>
            <a:endParaRPr lang="en-US" dirty="0">
              <a:solidFill>
                <a:srgbClr val="FFFFFF">
                  <a:alpha val="70000"/>
                </a:srgbClr>
              </a:solidFill>
            </a:endParaRPr>
          </a:p>
        </p:txBody>
      </p:sp>
    </p:spTree>
    <p:extLst>
      <p:ext uri="{BB962C8B-B14F-4D97-AF65-F5344CB8AC3E}">
        <p14:creationId xmlns:p14="http://schemas.microsoft.com/office/powerpoint/2010/main" val="2711750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4">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F3A0F6C-EB8F-4A4C-8258-23F6D815E0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8352" cy="6438900"/>
          </a:xfrm>
          <a:custGeom>
            <a:avLst/>
            <a:gdLst>
              <a:gd name="connsiteX0" fmla="*/ 0 w 12198352"/>
              <a:gd name="connsiteY0" fmla="*/ 0 h 6438900"/>
              <a:gd name="connsiteX1" fmla="*/ 12198352 w 12198352"/>
              <a:gd name="connsiteY1" fmla="*/ 0 h 6438900"/>
              <a:gd name="connsiteX2" fmla="*/ 12198352 w 12198352"/>
              <a:gd name="connsiteY2" fmla="*/ 5644414 h 6438900"/>
              <a:gd name="connsiteX3" fmla="*/ 12042486 w 12198352"/>
              <a:gd name="connsiteY3" fmla="*/ 5750064 h 6438900"/>
              <a:gd name="connsiteX4" fmla="*/ 9483672 w 12198352"/>
              <a:gd name="connsiteY4" fmla="*/ 6432438 h 6438900"/>
              <a:gd name="connsiteX5" fmla="*/ 8500895 w 12198352"/>
              <a:gd name="connsiteY5" fmla="*/ 6437925 h 6438900"/>
              <a:gd name="connsiteX6" fmla="*/ 1629409 w 12198352"/>
              <a:gd name="connsiteY6" fmla="*/ 5170893 h 6438900"/>
              <a:gd name="connsiteX7" fmla="*/ 433424 w 12198352"/>
              <a:gd name="connsiteY7" fmla="*/ 4633819 h 6438900"/>
              <a:gd name="connsiteX8" fmla="*/ 0 w 12198352"/>
              <a:gd name="connsiteY8" fmla="*/ 4450771 h 643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8352" h="6438900">
                <a:moveTo>
                  <a:pt x="0" y="0"/>
                </a:moveTo>
                <a:lnTo>
                  <a:pt x="12198352" y="0"/>
                </a:lnTo>
                <a:lnTo>
                  <a:pt x="12198352" y="5644414"/>
                </a:lnTo>
                <a:lnTo>
                  <a:pt x="12042486" y="5750064"/>
                </a:lnTo>
                <a:cubicBezTo>
                  <a:pt x="11268689" y="6237466"/>
                  <a:pt x="10357585" y="6417714"/>
                  <a:pt x="9483672" y="6432438"/>
                </a:cubicBezTo>
                <a:cubicBezTo>
                  <a:pt x="9158751" y="6438062"/>
                  <a:pt x="8830819" y="6440385"/>
                  <a:pt x="8500895" y="6437925"/>
                </a:cubicBezTo>
                <a:cubicBezTo>
                  <a:pt x="6191416" y="6420695"/>
                  <a:pt x="3784289" y="6168856"/>
                  <a:pt x="1629409" y="5170893"/>
                </a:cubicBezTo>
                <a:cubicBezTo>
                  <a:pt x="1229906" y="4985892"/>
                  <a:pt x="831404" y="4807078"/>
                  <a:pt x="433424" y="4633819"/>
                </a:cubicBezTo>
                <a:lnTo>
                  <a:pt x="0" y="445077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500">
              <a:solidFill>
                <a:prstClr val="white"/>
              </a:solidFill>
              <a:latin typeface="Avenir Next LT Pro" panose="020B0504020202020204" pitchFamily="34" charset="0"/>
            </a:endParaRPr>
          </a:p>
        </p:txBody>
      </p:sp>
      <p:sp>
        <p:nvSpPr>
          <p:cNvPr id="19" name="Freeform: Shape 18">
            <a:extLst>
              <a:ext uri="{FF2B5EF4-FFF2-40B4-BE49-F238E27FC236}">
                <a16:creationId xmlns:a16="http://schemas.microsoft.com/office/drawing/2014/main" id="{6A9C92F4-A4A4-42E0-9391-C666AAED1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817925">
            <a:off x="2322363" y="-118377"/>
            <a:ext cx="7900749" cy="9821966"/>
          </a:xfrm>
          <a:custGeom>
            <a:avLst/>
            <a:gdLst>
              <a:gd name="connsiteX0" fmla="*/ 589029 w 7858893"/>
              <a:gd name="connsiteY0" fmla="*/ 9827096 h 9827096"/>
              <a:gd name="connsiteX1" fmla="*/ 0 w 7858893"/>
              <a:gd name="connsiteY1" fmla="*/ 9338053 h 9827096"/>
              <a:gd name="connsiteX2" fmla="*/ 50440 w 7858893"/>
              <a:gd name="connsiteY2" fmla="*/ 9011561 h 9827096"/>
              <a:gd name="connsiteX3" fmla="*/ 398242 w 7858893"/>
              <a:gd name="connsiteY3" fmla="*/ 7620242 h 9827096"/>
              <a:gd name="connsiteX4" fmla="*/ 6756719 w 7858893"/>
              <a:gd name="connsiteY4" fmla="*/ 593416 h 9827096"/>
              <a:gd name="connsiteX5" fmla="*/ 7642630 w 7858893"/>
              <a:gd name="connsiteY5" fmla="*/ 111525 h 9827096"/>
              <a:gd name="connsiteX6" fmla="*/ 7858893 w 7858893"/>
              <a:gd name="connsiteY6" fmla="*/ 0 h 9827096"/>
              <a:gd name="connsiteX0" fmla="*/ 589029 w 8190490"/>
              <a:gd name="connsiteY0" fmla="*/ 9787128 h 9787128"/>
              <a:gd name="connsiteX1" fmla="*/ 0 w 8190490"/>
              <a:gd name="connsiteY1" fmla="*/ 9298085 h 9787128"/>
              <a:gd name="connsiteX2" fmla="*/ 50440 w 8190490"/>
              <a:gd name="connsiteY2" fmla="*/ 8971593 h 9787128"/>
              <a:gd name="connsiteX3" fmla="*/ 398242 w 8190490"/>
              <a:gd name="connsiteY3" fmla="*/ 7580274 h 9787128"/>
              <a:gd name="connsiteX4" fmla="*/ 6756719 w 8190490"/>
              <a:gd name="connsiteY4" fmla="*/ 553448 h 9787128"/>
              <a:gd name="connsiteX5" fmla="*/ 7642630 w 8190490"/>
              <a:gd name="connsiteY5" fmla="*/ 71557 h 9787128"/>
              <a:gd name="connsiteX6" fmla="*/ 8190490 w 8190490"/>
              <a:gd name="connsiteY6" fmla="*/ 0 h 9787128"/>
              <a:gd name="connsiteX7" fmla="*/ 589029 w 8190490"/>
              <a:gd name="connsiteY7" fmla="*/ 9787128 h 9787128"/>
              <a:gd name="connsiteX0" fmla="*/ 589029 w 8281930"/>
              <a:gd name="connsiteY0" fmla="*/ 9722690 h 9722690"/>
              <a:gd name="connsiteX1" fmla="*/ 0 w 8281930"/>
              <a:gd name="connsiteY1" fmla="*/ 9233647 h 9722690"/>
              <a:gd name="connsiteX2" fmla="*/ 50440 w 8281930"/>
              <a:gd name="connsiteY2" fmla="*/ 8907155 h 9722690"/>
              <a:gd name="connsiteX3" fmla="*/ 398242 w 8281930"/>
              <a:gd name="connsiteY3" fmla="*/ 7515836 h 9722690"/>
              <a:gd name="connsiteX4" fmla="*/ 6756719 w 8281930"/>
              <a:gd name="connsiteY4" fmla="*/ 489010 h 9722690"/>
              <a:gd name="connsiteX5" fmla="*/ 7642630 w 8281930"/>
              <a:gd name="connsiteY5" fmla="*/ 7119 h 9722690"/>
              <a:gd name="connsiteX6" fmla="*/ 8281930 w 8281930"/>
              <a:gd name="connsiteY6" fmla="*/ 27002 h 9722690"/>
              <a:gd name="connsiteX0" fmla="*/ 589029 w 7911958"/>
              <a:gd name="connsiteY0" fmla="*/ 9802819 h 9802819"/>
              <a:gd name="connsiteX1" fmla="*/ 0 w 7911958"/>
              <a:gd name="connsiteY1" fmla="*/ 9313776 h 9802819"/>
              <a:gd name="connsiteX2" fmla="*/ 50440 w 7911958"/>
              <a:gd name="connsiteY2" fmla="*/ 8987284 h 9802819"/>
              <a:gd name="connsiteX3" fmla="*/ 398242 w 7911958"/>
              <a:gd name="connsiteY3" fmla="*/ 7595965 h 9802819"/>
              <a:gd name="connsiteX4" fmla="*/ 6756719 w 7911958"/>
              <a:gd name="connsiteY4" fmla="*/ 569139 h 9802819"/>
              <a:gd name="connsiteX5" fmla="*/ 7642630 w 7911958"/>
              <a:gd name="connsiteY5" fmla="*/ 87248 h 9802819"/>
              <a:gd name="connsiteX6" fmla="*/ 7911958 w 7911958"/>
              <a:gd name="connsiteY6" fmla="*/ 0 h 9802819"/>
              <a:gd name="connsiteX0" fmla="*/ 589029 w 7642630"/>
              <a:gd name="connsiteY0" fmla="*/ 9715571 h 9715571"/>
              <a:gd name="connsiteX1" fmla="*/ 0 w 7642630"/>
              <a:gd name="connsiteY1" fmla="*/ 9226528 h 9715571"/>
              <a:gd name="connsiteX2" fmla="*/ 50440 w 7642630"/>
              <a:gd name="connsiteY2" fmla="*/ 8900036 h 9715571"/>
              <a:gd name="connsiteX3" fmla="*/ 398242 w 7642630"/>
              <a:gd name="connsiteY3" fmla="*/ 7508717 h 9715571"/>
              <a:gd name="connsiteX4" fmla="*/ 6756719 w 7642630"/>
              <a:gd name="connsiteY4" fmla="*/ 481891 h 9715571"/>
              <a:gd name="connsiteX5" fmla="*/ 7642630 w 7642630"/>
              <a:gd name="connsiteY5" fmla="*/ 0 h 9715571"/>
              <a:gd name="connsiteX0" fmla="*/ 589029 w 7900749"/>
              <a:gd name="connsiteY0" fmla="*/ 9821966 h 9821966"/>
              <a:gd name="connsiteX1" fmla="*/ 0 w 7900749"/>
              <a:gd name="connsiteY1" fmla="*/ 9332923 h 9821966"/>
              <a:gd name="connsiteX2" fmla="*/ 50440 w 7900749"/>
              <a:gd name="connsiteY2" fmla="*/ 9006431 h 9821966"/>
              <a:gd name="connsiteX3" fmla="*/ 398242 w 7900749"/>
              <a:gd name="connsiteY3" fmla="*/ 7615112 h 9821966"/>
              <a:gd name="connsiteX4" fmla="*/ 6756719 w 7900749"/>
              <a:gd name="connsiteY4" fmla="*/ 588286 h 9821966"/>
              <a:gd name="connsiteX5" fmla="*/ 7900749 w 7900749"/>
              <a:gd name="connsiteY5" fmla="*/ 0 h 9821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00749" h="9821966">
                <a:moveTo>
                  <a:pt x="589029" y="9821966"/>
                </a:moveTo>
                <a:lnTo>
                  <a:pt x="0" y="9332923"/>
                </a:lnTo>
                <a:lnTo>
                  <a:pt x="50440" y="9006431"/>
                </a:lnTo>
                <a:cubicBezTo>
                  <a:pt x="119970" y="8604142"/>
                  <a:pt x="221982" y="8158814"/>
                  <a:pt x="398242" y="7615112"/>
                </a:cubicBezTo>
                <a:cubicBezTo>
                  <a:pt x="1372817" y="4608865"/>
                  <a:pt x="3887952" y="2237199"/>
                  <a:pt x="6756719" y="588286"/>
                </a:cubicBezTo>
                <a:cubicBezTo>
                  <a:pt x="6992735" y="452730"/>
                  <a:pt x="7549593" y="182994"/>
                  <a:pt x="7900749" y="0"/>
                </a:cubicBez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CA650995-7E6E-43AD-B574-8ECB682060AF}"/>
              </a:ext>
            </a:extLst>
          </p:cNvPr>
          <p:cNvSpPr>
            <a:spLocks noGrp="1"/>
          </p:cNvSpPr>
          <p:nvPr>
            <p:ph type="title"/>
          </p:nvPr>
        </p:nvSpPr>
        <p:spPr>
          <a:xfrm>
            <a:off x="718751" y="762000"/>
            <a:ext cx="3598808" cy="2286000"/>
          </a:xfrm>
        </p:spPr>
        <p:txBody>
          <a:bodyPr anchor="t">
            <a:normAutofit/>
          </a:bodyPr>
          <a:lstStyle/>
          <a:p>
            <a:r>
              <a:rPr lang="en-US" sz="3200">
                <a:solidFill>
                  <a:srgbClr val="FFFFFF"/>
                </a:solidFill>
              </a:rPr>
              <a:t>What is the NYSESLAT?</a:t>
            </a:r>
          </a:p>
        </p:txBody>
      </p:sp>
      <p:graphicFrame>
        <p:nvGraphicFramePr>
          <p:cNvPr id="10" name="Content Placeholder 2">
            <a:extLst>
              <a:ext uri="{FF2B5EF4-FFF2-40B4-BE49-F238E27FC236}">
                <a16:creationId xmlns:a16="http://schemas.microsoft.com/office/drawing/2014/main" id="{3409EF39-FC63-48BE-8A83-E40465760E10}"/>
              </a:ext>
            </a:extLst>
          </p:cNvPr>
          <p:cNvGraphicFramePr>
            <a:graphicFrameLocks noGrp="1"/>
          </p:cNvGraphicFramePr>
          <p:nvPr>
            <p:ph idx="1"/>
            <p:extLst>
              <p:ext uri="{D42A27DB-BD31-4B8C-83A1-F6EECF244321}">
                <p14:modId xmlns:p14="http://schemas.microsoft.com/office/powerpoint/2010/main" val="763245680"/>
              </p:ext>
            </p:extLst>
          </p:nvPr>
        </p:nvGraphicFramePr>
        <p:xfrm>
          <a:off x="4572000" y="771726"/>
          <a:ext cx="6858000" cy="4562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4715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10">
            <a:extLst>
              <a:ext uri="{FF2B5EF4-FFF2-40B4-BE49-F238E27FC236}">
                <a16:creationId xmlns:a16="http://schemas.microsoft.com/office/drawing/2014/main" id="{6A13B60C-56B1-46B4-98A6-1482A52E76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31865" y="-31864"/>
            <a:ext cx="4785362" cy="4849091"/>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8" name="Freeform: Shape 12">
            <a:extLst>
              <a:ext uri="{FF2B5EF4-FFF2-40B4-BE49-F238E27FC236}">
                <a16:creationId xmlns:a16="http://schemas.microsoft.com/office/drawing/2014/main" id="{F024A8E9-062E-406A-BE10-CED280011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341352" y="-341351"/>
            <a:ext cx="4651297" cy="5334001"/>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rgbClr val="F1CB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1">
            <a:extLst>
              <a:ext uri="{FF2B5EF4-FFF2-40B4-BE49-F238E27FC236}">
                <a16:creationId xmlns:a16="http://schemas.microsoft.com/office/drawing/2014/main" id="{F4ABEA2F-13EC-4F13-B258-0BE78F36E453}"/>
              </a:ext>
            </a:extLst>
          </p:cNvPr>
          <p:cNvSpPr>
            <a:spLocks noGrp="1"/>
          </p:cNvSpPr>
          <p:nvPr>
            <p:ph type="title"/>
          </p:nvPr>
        </p:nvSpPr>
        <p:spPr>
          <a:xfrm>
            <a:off x="761999" y="762000"/>
            <a:ext cx="3048001" cy="2286000"/>
          </a:xfrm>
        </p:spPr>
        <p:txBody>
          <a:bodyPr anchor="b">
            <a:normAutofit/>
          </a:bodyPr>
          <a:lstStyle/>
          <a:p>
            <a:r>
              <a:rPr lang="en-US" sz="3200" dirty="0">
                <a:solidFill>
                  <a:srgbClr val="FFFFFF"/>
                </a:solidFill>
              </a:rPr>
              <a:t>When is the NYSESLAT administered?</a:t>
            </a:r>
          </a:p>
        </p:txBody>
      </p:sp>
      <p:graphicFrame>
        <p:nvGraphicFramePr>
          <p:cNvPr id="10" name="Content Placeholder 2">
            <a:extLst>
              <a:ext uri="{FF2B5EF4-FFF2-40B4-BE49-F238E27FC236}">
                <a16:creationId xmlns:a16="http://schemas.microsoft.com/office/drawing/2014/main" id="{B2C219B7-7530-45AB-9357-0A69C37A4859}"/>
              </a:ext>
            </a:extLst>
          </p:cNvPr>
          <p:cNvGraphicFramePr>
            <a:graphicFrameLocks noGrp="1"/>
          </p:cNvGraphicFramePr>
          <p:nvPr>
            <p:ph idx="1"/>
            <p:extLst>
              <p:ext uri="{D42A27DB-BD31-4B8C-83A1-F6EECF244321}">
                <p14:modId xmlns:p14="http://schemas.microsoft.com/office/powerpoint/2010/main" val="655905997"/>
              </p:ext>
            </p:extLst>
          </p:nvPr>
        </p:nvGraphicFramePr>
        <p:xfrm>
          <a:off x="5334000" y="762000"/>
          <a:ext cx="6096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003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CF183-4806-4D26-9D36-FADBA31D3962}"/>
              </a:ext>
            </a:extLst>
          </p:cNvPr>
          <p:cNvSpPr>
            <a:spLocks noGrp="1"/>
          </p:cNvSpPr>
          <p:nvPr>
            <p:ph type="title"/>
          </p:nvPr>
        </p:nvSpPr>
        <p:spPr/>
        <p:txBody>
          <a:bodyPr/>
          <a:lstStyle/>
          <a:p>
            <a:r>
              <a:rPr lang="en-US" dirty="0"/>
              <a:t>Test Bands</a:t>
            </a:r>
          </a:p>
        </p:txBody>
      </p:sp>
      <p:sp>
        <p:nvSpPr>
          <p:cNvPr id="3" name="Content Placeholder 2">
            <a:extLst>
              <a:ext uri="{FF2B5EF4-FFF2-40B4-BE49-F238E27FC236}">
                <a16:creationId xmlns:a16="http://schemas.microsoft.com/office/drawing/2014/main" id="{627106A7-AF25-4EFE-9F6C-F7251B016248}"/>
              </a:ext>
            </a:extLst>
          </p:cNvPr>
          <p:cNvSpPr>
            <a:spLocks noGrp="1"/>
          </p:cNvSpPr>
          <p:nvPr>
            <p:ph idx="1"/>
          </p:nvPr>
        </p:nvSpPr>
        <p:spPr/>
        <p:txBody>
          <a:bodyPr vert="horz" lIns="91440" tIns="45720" rIns="91440" bIns="45720" rtlCol="0" anchor="t">
            <a:normAutofit/>
          </a:bodyPr>
          <a:lstStyle/>
          <a:p>
            <a:r>
              <a:rPr lang="en-US" dirty="0">
                <a:solidFill>
                  <a:srgbClr val="FFFFFF">
                    <a:alpha val="70000"/>
                  </a:srgbClr>
                </a:solidFill>
              </a:rPr>
              <a:t>Kindergarten</a:t>
            </a:r>
          </a:p>
          <a:p>
            <a:r>
              <a:rPr lang="en-US" dirty="0">
                <a:solidFill>
                  <a:srgbClr val="FFFFFF">
                    <a:alpha val="70000"/>
                  </a:srgbClr>
                </a:solidFill>
              </a:rPr>
              <a:t>Grades 1 – 2</a:t>
            </a:r>
          </a:p>
          <a:p>
            <a:r>
              <a:rPr lang="en-US" dirty="0">
                <a:solidFill>
                  <a:srgbClr val="FFFFFF">
                    <a:alpha val="70000"/>
                  </a:srgbClr>
                </a:solidFill>
              </a:rPr>
              <a:t>Grades 3 – 4</a:t>
            </a:r>
          </a:p>
          <a:p>
            <a:r>
              <a:rPr lang="en-US" dirty="0">
                <a:solidFill>
                  <a:srgbClr val="FFFFFF">
                    <a:alpha val="70000"/>
                  </a:srgbClr>
                </a:solidFill>
              </a:rPr>
              <a:t>Grades 5 - 6</a:t>
            </a:r>
          </a:p>
        </p:txBody>
      </p:sp>
    </p:spTree>
    <p:extLst>
      <p:ext uri="{BB962C8B-B14F-4D97-AF65-F5344CB8AC3E}">
        <p14:creationId xmlns:p14="http://schemas.microsoft.com/office/powerpoint/2010/main" val="4195090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1D300F-CEF8-40CE-995F-7DF6BD190479}"/>
              </a:ext>
            </a:extLst>
          </p:cNvPr>
          <p:cNvSpPr>
            <a:spLocks noGrp="1"/>
          </p:cNvSpPr>
          <p:nvPr>
            <p:ph type="title"/>
          </p:nvPr>
        </p:nvSpPr>
        <p:spPr>
          <a:xfrm>
            <a:off x="72571" y="858762"/>
            <a:ext cx="3018325" cy="4572000"/>
          </a:xfrm>
        </p:spPr>
        <p:txBody>
          <a:bodyPr anchor="t">
            <a:normAutofit/>
          </a:bodyPr>
          <a:lstStyle/>
          <a:p>
            <a:r>
              <a:rPr lang="en-US" sz="3200" dirty="0"/>
              <a:t>NYESLAT Results</a:t>
            </a:r>
          </a:p>
        </p:txBody>
      </p:sp>
      <p:sp>
        <p:nvSpPr>
          <p:cNvPr id="19" name="Freeform: Shape 18">
            <a:extLst>
              <a:ext uri="{FF2B5EF4-FFF2-40B4-BE49-F238E27FC236}">
                <a16:creationId xmlns:a16="http://schemas.microsoft.com/office/drawing/2014/main" id="{87733DA8-1BFC-4737-831B-54DCFE42D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76836" y="-776836"/>
            <a:ext cx="762001"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Avenir Next LT Pro" panose="020B0504020202020204" pitchFamily="34" charset="0"/>
            </a:endParaRPr>
          </a:p>
        </p:txBody>
      </p:sp>
      <p:sp>
        <p:nvSpPr>
          <p:cNvPr id="21" name="Freeform: Shape 20">
            <a:extLst>
              <a:ext uri="{FF2B5EF4-FFF2-40B4-BE49-F238E27FC236}">
                <a16:creationId xmlns:a16="http://schemas.microsoft.com/office/drawing/2014/main" id="{01A4B593-070B-4B49-B02E-B71243FA53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866414" y="1040564"/>
            <a:ext cx="4337539" cy="5817436"/>
          </a:xfrm>
          <a:custGeom>
            <a:avLst/>
            <a:gdLst>
              <a:gd name="connsiteX0" fmla="*/ 1162193 w 4337539"/>
              <a:gd name="connsiteY0" fmla="*/ 710 h 5817436"/>
              <a:gd name="connsiteX1" fmla="*/ 1585945 w 4337539"/>
              <a:gd name="connsiteY1" fmla="*/ 47742 h 5817436"/>
              <a:gd name="connsiteX2" fmla="*/ 2955874 w 4337539"/>
              <a:gd name="connsiteY2" fmla="*/ 845238 h 5817436"/>
              <a:gd name="connsiteX3" fmla="*/ 3985793 w 4337539"/>
              <a:gd name="connsiteY3" fmla="*/ 2263621 h 5817436"/>
              <a:gd name="connsiteX4" fmla="*/ 3471030 w 4337539"/>
              <a:gd name="connsiteY4" fmla="*/ 5609583 h 5817436"/>
              <a:gd name="connsiteX5" fmla="*/ 3330983 w 4337539"/>
              <a:gd name="connsiteY5" fmla="*/ 5817436 h 5817436"/>
              <a:gd name="connsiteX6" fmla="*/ 0 w 4337539"/>
              <a:gd name="connsiteY6" fmla="*/ 5817436 h 5817436"/>
              <a:gd name="connsiteX7" fmla="*/ 0 w 4337539"/>
              <a:gd name="connsiteY7" fmla="*/ 181400 h 5817436"/>
              <a:gd name="connsiteX8" fmla="*/ 365311 w 4337539"/>
              <a:gd name="connsiteY8" fmla="*/ 94304 h 5817436"/>
              <a:gd name="connsiteX9" fmla="*/ 1162193 w 4337539"/>
              <a:gd name="connsiteY9" fmla="*/ 710 h 581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37539" h="5817436">
                <a:moveTo>
                  <a:pt x="1162193" y="710"/>
                </a:moveTo>
                <a:cubicBezTo>
                  <a:pt x="1309881" y="4175"/>
                  <a:pt x="1450916" y="20264"/>
                  <a:pt x="1585945" y="47742"/>
                </a:cubicBezTo>
                <a:cubicBezTo>
                  <a:pt x="2125847" y="157580"/>
                  <a:pt x="2569194" y="449669"/>
                  <a:pt x="2955874" y="845238"/>
                </a:cubicBezTo>
                <a:cubicBezTo>
                  <a:pt x="3342552" y="1240809"/>
                  <a:pt x="3672563" y="1739861"/>
                  <a:pt x="3985793" y="2263621"/>
                </a:cubicBezTo>
                <a:cubicBezTo>
                  <a:pt x="4713945" y="3480830"/>
                  <a:pt x="4197469" y="4515211"/>
                  <a:pt x="3471030" y="5609583"/>
                </a:cubicBezTo>
                <a:lnTo>
                  <a:pt x="3330983" y="5817436"/>
                </a:lnTo>
                <a:lnTo>
                  <a:pt x="0" y="5817436"/>
                </a:lnTo>
                <a:lnTo>
                  <a:pt x="0" y="181400"/>
                </a:lnTo>
                <a:lnTo>
                  <a:pt x="365311" y="94304"/>
                </a:lnTo>
                <a:cubicBezTo>
                  <a:pt x="651420" y="24227"/>
                  <a:pt x="916047" y="-5064"/>
                  <a:pt x="1162193" y="71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3165769-7A47-4E0F-825D-AF1179DF6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82642" flipH="1">
            <a:off x="7133961" y="946220"/>
            <a:ext cx="5867664" cy="5317986"/>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 name="connsiteX0" fmla="*/ 0 w 1085312"/>
              <a:gd name="connsiteY0" fmla="*/ 0 h 2441440"/>
              <a:gd name="connsiteX1" fmla="*/ 53089 w 1085312"/>
              <a:gd name="connsiteY1" fmla="*/ 4542 h 2441440"/>
              <a:gd name="connsiteX2" fmla="*/ 790077 w 1085312"/>
              <a:gd name="connsiteY2" fmla="*/ 872756 h 2441440"/>
              <a:gd name="connsiteX3" fmla="*/ 1085252 w 1085312"/>
              <a:gd name="connsiteY3" fmla="*/ 1943649 h 2441440"/>
              <a:gd name="connsiteX4" fmla="*/ 1064832 w 1085312"/>
              <a:gd name="connsiteY4" fmla="*/ 2198094 h 2441440"/>
              <a:gd name="connsiteX5" fmla="*/ 1043734 w 1085312"/>
              <a:gd name="connsiteY5" fmla="*/ 2315675 h 2441440"/>
              <a:gd name="connsiteX6" fmla="*/ 59456 w 1085312"/>
              <a:gd name="connsiteY6" fmla="*/ 2441440 h 2441440"/>
              <a:gd name="connsiteX0" fmla="*/ 0 w 1085312"/>
              <a:gd name="connsiteY0" fmla="*/ 0 h 2315675"/>
              <a:gd name="connsiteX1" fmla="*/ 53089 w 1085312"/>
              <a:gd name="connsiteY1" fmla="*/ 4542 h 2315675"/>
              <a:gd name="connsiteX2" fmla="*/ 790077 w 1085312"/>
              <a:gd name="connsiteY2" fmla="*/ 872756 h 2315675"/>
              <a:gd name="connsiteX3" fmla="*/ 1085252 w 1085312"/>
              <a:gd name="connsiteY3" fmla="*/ 1943649 h 2315675"/>
              <a:gd name="connsiteX4" fmla="*/ 1064832 w 1085312"/>
              <a:gd name="connsiteY4" fmla="*/ 2198094 h 2315675"/>
              <a:gd name="connsiteX5" fmla="*/ 1043734 w 1085312"/>
              <a:gd name="connsiteY5"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85312" h="2315675">
                <a:moveTo>
                  <a:pt x="0" y="0"/>
                </a:move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venir Next LT Pro Light"/>
            </a:endParaRPr>
          </a:p>
        </p:txBody>
      </p:sp>
      <p:sp>
        <p:nvSpPr>
          <p:cNvPr id="3" name="Content Placeholder 2">
            <a:extLst>
              <a:ext uri="{FF2B5EF4-FFF2-40B4-BE49-F238E27FC236}">
                <a16:creationId xmlns:a16="http://schemas.microsoft.com/office/drawing/2014/main" id="{FF25E64F-6939-4665-B7E9-9F4EA8B2D1BB}"/>
              </a:ext>
            </a:extLst>
          </p:cNvPr>
          <p:cNvSpPr>
            <a:spLocks noGrp="1"/>
          </p:cNvSpPr>
          <p:nvPr>
            <p:ph idx="1"/>
          </p:nvPr>
        </p:nvSpPr>
        <p:spPr>
          <a:xfrm>
            <a:off x="2704913" y="2006977"/>
            <a:ext cx="5304324" cy="5268310"/>
          </a:xfrm>
        </p:spPr>
        <p:txBody>
          <a:bodyPr vert="horz" lIns="91440" tIns="45720" rIns="91440" bIns="45720" rtlCol="0" anchor="t">
            <a:normAutofit/>
          </a:bodyPr>
          <a:lstStyle/>
          <a:p>
            <a:r>
              <a:rPr lang="en-US" sz="2000" b="1" dirty="0"/>
              <a:t>Available end of August/early September</a:t>
            </a:r>
            <a:endParaRPr lang="en-US" sz="2000" b="1">
              <a:solidFill>
                <a:srgbClr val="FFFFFF">
                  <a:alpha val="70000"/>
                </a:srgbClr>
              </a:solidFill>
            </a:endParaRPr>
          </a:p>
          <a:p>
            <a:r>
              <a:rPr lang="en-US" sz="2000" b="1" dirty="0"/>
              <a:t>Proficiency levels:</a:t>
            </a:r>
            <a:endParaRPr lang="en-US" sz="2000" b="1">
              <a:solidFill>
                <a:srgbClr val="FFFFFF">
                  <a:alpha val="70000"/>
                </a:srgbClr>
              </a:solidFill>
            </a:endParaRPr>
          </a:p>
          <a:p>
            <a:pPr lvl="1" indent="0">
              <a:buNone/>
            </a:pPr>
            <a:r>
              <a:rPr lang="en-US" sz="2000" b="1" dirty="0"/>
              <a:t>Commanding - proficient</a:t>
            </a:r>
            <a:endParaRPr lang="en-US" sz="2000" b="1">
              <a:solidFill>
                <a:srgbClr val="FFFFFF">
                  <a:alpha val="70000"/>
                </a:srgbClr>
              </a:solidFill>
            </a:endParaRPr>
          </a:p>
          <a:p>
            <a:pPr lvl="1" indent="0">
              <a:buNone/>
            </a:pPr>
            <a:r>
              <a:rPr lang="en-US" sz="2000" b="1" dirty="0"/>
              <a:t>Expanding - advanced</a:t>
            </a:r>
            <a:endParaRPr lang="en-US" sz="2000" b="1">
              <a:solidFill>
                <a:srgbClr val="FFFFFF">
                  <a:alpha val="70000"/>
                </a:srgbClr>
              </a:solidFill>
            </a:endParaRPr>
          </a:p>
          <a:p>
            <a:pPr lvl="1" indent="0">
              <a:buNone/>
            </a:pPr>
            <a:r>
              <a:rPr lang="en-US" sz="2000" b="1" dirty="0"/>
              <a:t>Transitioning - intermediate</a:t>
            </a:r>
            <a:endParaRPr lang="en-US" sz="2000" b="1">
              <a:solidFill>
                <a:srgbClr val="FFFFFF">
                  <a:alpha val="70000"/>
                </a:srgbClr>
              </a:solidFill>
            </a:endParaRPr>
          </a:p>
          <a:p>
            <a:pPr lvl="1" indent="0">
              <a:buNone/>
            </a:pPr>
            <a:r>
              <a:rPr lang="en-US" sz="2000" b="1" dirty="0"/>
              <a:t>Emerging – low intermediate</a:t>
            </a:r>
            <a:endParaRPr lang="en-US" sz="2000" b="1">
              <a:solidFill>
                <a:srgbClr val="FFFFFF">
                  <a:alpha val="70000"/>
                </a:srgbClr>
              </a:solidFill>
            </a:endParaRPr>
          </a:p>
          <a:p>
            <a:pPr lvl="1" indent="0">
              <a:buNone/>
            </a:pPr>
            <a:r>
              <a:rPr lang="en-US" sz="2000" b="1" dirty="0"/>
              <a:t>Entering - beginning</a:t>
            </a:r>
            <a:endParaRPr lang="en-US" sz="2000" b="1">
              <a:solidFill>
                <a:srgbClr val="FFFFFF">
                  <a:alpha val="70000"/>
                </a:srgbClr>
              </a:solidFill>
            </a:endParaRPr>
          </a:p>
        </p:txBody>
      </p:sp>
    </p:spTree>
    <p:extLst>
      <p:ext uri="{BB962C8B-B14F-4D97-AF65-F5344CB8AC3E}">
        <p14:creationId xmlns:p14="http://schemas.microsoft.com/office/powerpoint/2010/main" val="3814937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C8A65-2372-4FC6-8423-BADF0CD2EB6F}"/>
              </a:ext>
            </a:extLst>
          </p:cNvPr>
          <p:cNvSpPr>
            <a:spLocks noGrp="1"/>
          </p:cNvSpPr>
          <p:nvPr>
            <p:ph type="title"/>
          </p:nvPr>
        </p:nvSpPr>
        <p:spPr/>
        <p:txBody>
          <a:bodyPr/>
          <a:lstStyle/>
          <a:p>
            <a:r>
              <a:rPr lang="en-US" dirty="0">
                <a:ea typeface="+mj-lt"/>
                <a:cs typeface="+mj-lt"/>
              </a:rPr>
              <a:t>The NYS ELA Exams: What to Expect</a:t>
            </a:r>
            <a:endParaRPr lang="en-US" dirty="0"/>
          </a:p>
        </p:txBody>
      </p:sp>
      <p:sp>
        <p:nvSpPr>
          <p:cNvPr id="3" name="Content Placeholder 2">
            <a:extLst>
              <a:ext uri="{FF2B5EF4-FFF2-40B4-BE49-F238E27FC236}">
                <a16:creationId xmlns:a16="http://schemas.microsoft.com/office/drawing/2014/main" id="{0826BAC9-DE0A-452C-9FEB-DFE922BABA06}"/>
              </a:ext>
            </a:extLst>
          </p:cNvPr>
          <p:cNvSpPr>
            <a:spLocks noGrp="1"/>
          </p:cNvSpPr>
          <p:nvPr>
            <p:ph idx="1"/>
          </p:nvPr>
        </p:nvSpPr>
        <p:spPr/>
        <p:txBody>
          <a:bodyPr vert="horz" lIns="91440" tIns="45720" rIns="91440" bIns="45720" rtlCol="0" anchor="t">
            <a:normAutofit fontScale="77500" lnSpcReduction="20000"/>
          </a:bodyPr>
          <a:lstStyle/>
          <a:p>
            <a:r>
              <a:rPr lang="en-US" dirty="0">
                <a:solidFill>
                  <a:srgbClr val="FFFFFF">
                    <a:alpha val="70000"/>
                  </a:srgbClr>
                </a:solidFill>
              </a:rPr>
              <a:t>Each year NYS gives the NYS ELA and Math Tests.  The ELA test contains several different types of questions.  They must answer multiple choice, short answer and extended response items. The questions are based upon stories, poems and articles read.</a:t>
            </a:r>
          </a:p>
          <a:p>
            <a:r>
              <a:rPr lang="en-US" dirty="0">
                <a:solidFill>
                  <a:srgbClr val="FFFFFF">
                    <a:alpha val="70000"/>
                  </a:srgbClr>
                </a:solidFill>
              </a:rPr>
              <a:t>Students in grades 3-8 take the test</a:t>
            </a:r>
          </a:p>
          <a:p>
            <a:r>
              <a:rPr lang="en-US" dirty="0">
                <a:solidFill>
                  <a:srgbClr val="FFFFFF">
                    <a:alpha val="70000"/>
                  </a:srgbClr>
                </a:solidFill>
              </a:rPr>
              <a:t>The test can be given as a paper-based test or as a computer test.  We have elected to give the test as a computer based test.</a:t>
            </a:r>
          </a:p>
          <a:p>
            <a:r>
              <a:rPr lang="en-US" dirty="0">
                <a:solidFill>
                  <a:srgbClr val="FFFFFF">
                    <a:alpha val="70000"/>
                  </a:srgbClr>
                </a:solidFill>
              </a:rPr>
              <a:t>Computer based tests will be given Tuesday, March 29-Tuesday, April 5, 2022</a:t>
            </a:r>
          </a:p>
          <a:p>
            <a:endParaRPr lang="en-US" dirty="0">
              <a:solidFill>
                <a:srgbClr val="FFFFFF">
                  <a:alpha val="70000"/>
                </a:srgbClr>
              </a:solidFill>
            </a:endParaRPr>
          </a:p>
          <a:p>
            <a:endParaRPr lang="en-US" dirty="0">
              <a:solidFill>
                <a:srgbClr val="FFFFFF">
                  <a:alpha val="70000"/>
                </a:srgbClr>
              </a:solidFill>
            </a:endParaRPr>
          </a:p>
          <a:p>
            <a:endParaRPr lang="en-US" dirty="0">
              <a:solidFill>
                <a:srgbClr val="FFFFFF">
                  <a:alpha val="70000"/>
                </a:srgbClr>
              </a:solidFill>
            </a:endParaRPr>
          </a:p>
          <a:p>
            <a:endParaRPr lang="en-US" dirty="0">
              <a:solidFill>
                <a:srgbClr val="FFFFFF">
                  <a:alpha val="70000"/>
                </a:srgbClr>
              </a:solidFill>
            </a:endParaRPr>
          </a:p>
          <a:p>
            <a:endParaRPr lang="en-US" dirty="0">
              <a:solidFill>
                <a:srgbClr val="FFFFFF">
                  <a:alpha val="70000"/>
                </a:srgbClr>
              </a:solidFill>
            </a:endParaRPr>
          </a:p>
          <a:p>
            <a:endParaRPr lang="en-US" dirty="0">
              <a:solidFill>
                <a:srgbClr val="FFFFFF">
                  <a:alpha val="70000"/>
                </a:srgbClr>
              </a:solidFill>
            </a:endParaRPr>
          </a:p>
        </p:txBody>
      </p:sp>
    </p:spTree>
    <p:extLst>
      <p:ext uri="{BB962C8B-B14F-4D97-AF65-F5344CB8AC3E}">
        <p14:creationId xmlns:p14="http://schemas.microsoft.com/office/powerpoint/2010/main" val="1419337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F4C7D-3224-4954-9622-8389F4DF7151}"/>
              </a:ext>
            </a:extLst>
          </p:cNvPr>
          <p:cNvSpPr>
            <a:spLocks noGrp="1"/>
          </p:cNvSpPr>
          <p:nvPr>
            <p:ph type="title"/>
          </p:nvPr>
        </p:nvSpPr>
        <p:spPr/>
        <p:txBody>
          <a:bodyPr/>
          <a:lstStyle/>
          <a:p>
            <a:r>
              <a:rPr lang="en-US" dirty="0"/>
              <a:t>What to expect continued</a:t>
            </a:r>
          </a:p>
        </p:txBody>
      </p:sp>
      <p:sp>
        <p:nvSpPr>
          <p:cNvPr id="3" name="Content Placeholder 2">
            <a:extLst>
              <a:ext uri="{FF2B5EF4-FFF2-40B4-BE49-F238E27FC236}">
                <a16:creationId xmlns:a16="http://schemas.microsoft.com/office/drawing/2014/main" id="{969BF076-A6FE-4168-8AA5-5347F6650419}"/>
              </a:ext>
            </a:extLst>
          </p:cNvPr>
          <p:cNvSpPr>
            <a:spLocks noGrp="1"/>
          </p:cNvSpPr>
          <p:nvPr>
            <p:ph idx="1"/>
          </p:nvPr>
        </p:nvSpPr>
        <p:spPr/>
        <p:txBody>
          <a:bodyPr vert="horz" lIns="91440" tIns="45720" rIns="91440" bIns="45720" rtlCol="0" anchor="t">
            <a:normAutofit fontScale="85000" lnSpcReduction="20000"/>
          </a:bodyPr>
          <a:lstStyle/>
          <a:p>
            <a:r>
              <a:rPr lang="en-US" dirty="0">
                <a:solidFill>
                  <a:srgbClr val="FFFFFF">
                    <a:alpha val="70000"/>
                  </a:srgbClr>
                </a:solidFill>
              </a:rPr>
              <a:t>Scoring must comply with NYS Education policies. Students receive a scale score that is divided into four performance levels.  Test results are available for families and include information on strengths and weaknesses.</a:t>
            </a:r>
          </a:p>
          <a:p>
            <a:r>
              <a:rPr lang="en-US" dirty="0">
                <a:solidFill>
                  <a:srgbClr val="FFFFFF">
                    <a:alpha val="70000"/>
                  </a:srgbClr>
                </a:solidFill>
              </a:rPr>
              <a:t>Suggested test strategies include:</a:t>
            </a:r>
          </a:p>
          <a:p>
            <a:r>
              <a:rPr lang="en-US" dirty="0">
                <a:solidFill>
                  <a:srgbClr val="FFFFFF">
                    <a:alpha val="70000"/>
                  </a:srgbClr>
                </a:solidFill>
              </a:rPr>
              <a:t>Paying attention to titles and directions. Reading through questions quickly to get an idea of what the test will be about. Scan the questions for key words and look at sentences that come before and after unknown vocabulary words. Pay attention to any bold-faced words.</a:t>
            </a:r>
          </a:p>
          <a:p>
            <a:endParaRPr lang="en-US" dirty="0">
              <a:solidFill>
                <a:srgbClr val="FFFFFF">
                  <a:alpha val="70000"/>
                </a:srgbClr>
              </a:solidFill>
            </a:endParaRPr>
          </a:p>
          <a:p>
            <a:endParaRPr lang="en-US" dirty="0">
              <a:solidFill>
                <a:srgbClr val="FFFFFF">
                  <a:alpha val="70000"/>
                </a:srgbClr>
              </a:solidFill>
            </a:endParaRPr>
          </a:p>
          <a:p>
            <a:endParaRPr lang="en-US" dirty="0">
              <a:solidFill>
                <a:srgbClr val="FFFFFF">
                  <a:alpha val="70000"/>
                </a:srgbClr>
              </a:solidFill>
            </a:endParaRPr>
          </a:p>
        </p:txBody>
      </p:sp>
    </p:spTree>
    <p:extLst>
      <p:ext uri="{BB962C8B-B14F-4D97-AF65-F5344CB8AC3E}">
        <p14:creationId xmlns:p14="http://schemas.microsoft.com/office/powerpoint/2010/main" val="1234533135"/>
      </p:ext>
    </p:extLst>
  </p:cSld>
  <p:clrMapOvr>
    <a:masterClrMapping/>
  </p:clrMapOvr>
</p:sld>
</file>

<file path=ppt/theme/theme1.xml><?xml version="1.0" encoding="utf-8"?>
<a:theme xmlns:a="http://schemas.openxmlformats.org/drawingml/2006/main" name="PebbleVTI">
  <a:themeElements>
    <a:clrScheme name="Blush 3">
      <a:dk1>
        <a:sysClr val="windowText" lastClr="000000"/>
      </a:dk1>
      <a:lt1>
        <a:sysClr val="window" lastClr="FFFFFF"/>
      </a:lt1>
      <a:dk2>
        <a:srgbClr val="B15E4E"/>
      </a:dk2>
      <a:lt2>
        <a:srgbClr val="FFFFFF"/>
      </a:lt2>
      <a:accent1>
        <a:srgbClr val="C5B096"/>
      </a:accent1>
      <a:accent2>
        <a:srgbClr val="ECA855"/>
      </a:accent2>
      <a:accent3>
        <a:srgbClr val="9BBFB0"/>
      </a:accent3>
      <a:accent4>
        <a:srgbClr val="A9AEA7"/>
      </a:accent4>
      <a:accent5>
        <a:srgbClr val="6A787C"/>
      </a:accent5>
      <a:accent6>
        <a:srgbClr val="3B4345"/>
      </a:accent6>
      <a:hlink>
        <a:srgbClr val="ECA855"/>
      </a:hlink>
      <a:folHlink>
        <a:srgbClr val="6A392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7C683C-DA35-4A0E-ADD0-CC297892D8C4}">
  <ds:schemaRefs>
    <ds:schemaRef ds:uri="http://schemas.microsoft.com/sharepoint/v3/contenttype/forms"/>
  </ds:schemaRefs>
</ds:datastoreItem>
</file>

<file path=customXml/itemProps2.xml><?xml version="1.0" encoding="utf-8"?>
<ds:datastoreItem xmlns:ds="http://schemas.openxmlformats.org/officeDocument/2006/customXml" ds:itemID="{3C239BB0-53B8-40A5-8BB9-15D2ED1AEBC9}">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1E480F86-A978-4060-BF60-56AAB322FD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Atlas</Template>
  <TotalTime>0</TotalTime>
  <Words>1</Words>
  <Application>Microsoft Office PowerPoint</Application>
  <PresentationFormat>Widescreen</PresentationFormat>
  <Paragraphs>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PebbleVTI</vt:lpstr>
      <vt:lpstr>Montessori School 31 Homework &amp; Exam Workshop</vt:lpstr>
      <vt:lpstr>Welcome!</vt:lpstr>
      <vt:lpstr>Homework and Study Tips For Parents </vt:lpstr>
      <vt:lpstr>What is the NYSESLAT?</vt:lpstr>
      <vt:lpstr>When is the NYSESLAT administered?</vt:lpstr>
      <vt:lpstr>Test Bands</vt:lpstr>
      <vt:lpstr>NYESLAT Results</vt:lpstr>
      <vt:lpstr>The NYS ELA Exams: What to Expect</vt:lpstr>
      <vt:lpstr>What to expect continued</vt:lpstr>
      <vt:lpstr>What to expect continued</vt:lpstr>
      <vt:lpstr>What to expect continued</vt:lpstr>
      <vt:lpstr>More information available:</vt:lpstr>
      <vt:lpstr>Resources</vt:lpstr>
      <vt:lpstr>Questions &amp;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496</cp:revision>
  <dcterms:created xsi:type="dcterms:W3CDTF">2022-01-17T17:01:25Z</dcterms:created>
  <dcterms:modified xsi:type="dcterms:W3CDTF">2022-02-01T19:58:28Z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